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/>
              <a:t>Yacht</a:t>
            </a:r>
            <a:r>
              <a:rPr dirty="0" spc="100"/>
              <a:t> </a:t>
            </a:r>
            <a:r>
              <a:rPr dirty="0" spc="-75"/>
              <a:t>On</a:t>
            </a:r>
            <a:r>
              <a:rPr dirty="0" spc="100"/>
              <a:t> </a:t>
            </a:r>
            <a:r>
              <a:rPr dirty="0" spc="-175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5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dirty="0" sz="2200" spc="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20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dirty="0" sz="2200" spc="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20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dirty="0" sz="2200" spc="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dirty="0" sz="2200" spc="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dirty="0" sz="2200" spc="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dirty="0" sz="2200" spc="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dirty="0" sz="2200" spc="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55" b="1" i="1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dirty="0" sz="2800" spc="30" b="1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800" spc="50" b="1" i="1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dirty="0" sz="2800" spc="35" b="1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800" spc="-245" b="1" i="1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dirty="0" sz="2800" spc="35" b="1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800" spc="50" b="1" i="1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dirty="0" sz="2800" spc="30" b="1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800" spc="-55" b="1" i="1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dirty="0" sz="2800" spc="35" b="1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800" spc="95" b="1" i="1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6049645" cy="9933940"/>
            <a:chOff x="0" y="5"/>
            <a:chExt cx="6049645" cy="993394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1"/>
                  </a:moveTo>
                  <a:lnTo>
                    <a:pt x="588455" y="4222992"/>
                  </a:lnTo>
                  <a:lnTo>
                    <a:pt x="540462" y="4221977"/>
                  </a:lnTo>
                  <a:lnTo>
                    <a:pt x="492637" y="4220291"/>
                  </a:lnTo>
                  <a:lnTo>
                    <a:pt x="444984" y="4217939"/>
                  </a:lnTo>
                  <a:lnTo>
                    <a:pt x="397508" y="4214925"/>
                  </a:lnTo>
                  <a:lnTo>
                    <a:pt x="350214" y="4211253"/>
                  </a:lnTo>
                  <a:lnTo>
                    <a:pt x="303106" y="4206929"/>
                  </a:lnTo>
                  <a:lnTo>
                    <a:pt x="256188" y="4201956"/>
                  </a:lnTo>
                  <a:lnTo>
                    <a:pt x="209465" y="4196339"/>
                  </a:lnTo>
                  <a:lnTo>
                    <a:pt x="162943" y="4190084"/>
                  </a:lnTo>
                  <a:lnTo>
                    <a:pt x="116624" y="4183193"/>
                  </a:lnTo>
                  <a:lnTo>
                    <a:pt x="70514" y="4175672"/>
                  </a:lnTo>
                  <a:lnTo>
                    <a:pt x="24617" y="4167526"/>
                  </a:lnTo>
                  <a:lnTo>
                    <a:pt x="0" y="4162801"/>
                  </a:lnTo>
                  <a:lnTo>
                    <a:pt x="0" y="0"/>
                  </a:lnTo>
                  <a:lnTo>
                    <a:pt x="3869028" y="0"/>
                  </a:lnTo>
                  <a:lnTo>
                    <a:pt x="3878884" y="37172"/>
                  </a:lnTo>
                  <a:lnTo>
                    <a:pt x="3890091" y="81935"/>
                  </a:lnTo>
                  <a:lnTo>
                    <a:pt x="3900695" y="126933"/>
                  </a:lnTo>
                  <a:lnTo>
                    <a:pt x="3910691" y="172163"/>
                  </a:lnTo>
                  <a:lnTo>
                    <a:pt x="3920076" y="217620"/>
                  </a:lnTo>
                  <a:lnTo>
                    <a:pt x="3928843" y="263299"/>
                  </a:lnTo>
                  <a:lnTo>
                    <a:pt x="3936990" y="309196"/>
                  </a:lnTo>
                  <a:lnTo>
                    <a:pt x="3944511" y="355306"/>
                  </a:lnTo>
                  <a:lnTo>
                    <a:pt x="3951401" y="401625"/>
                  </a:lnTo>
                  <a:lnTo>
                    <a:pt x="3957657" y="448148"/>
                  </a:lnTo>
                  <a:lnTo>
                    <a:pt x="3963274" y="494870"/>
                  </a:lnTo>
                  <a:lnTo>
                    <a:pt x="3968246" y="541788"/>
                  </a:lnTo>
                  <a:lnTo>
                    <a:pt x="3972571" y="588896"/>
                  </a:lnTo>
                  <a:lnTo>
                    <a:pt x="3976242" y="636191"/>
                  </a:lnTo>
                  <a:lnTo>
                    <a:pt x="3979257" y="683666"/>
                  </a:lnTo>
                  <a:lnTo>
                    <a:pt x="3981609" y="731319"/>
                  </a:lnTo>
                  <a:lnTo>
                    <a:pt x="3983295" y="779144"/>
                  </a:lnTo>
                  <a:lnTo>
                    <a:pt x="3984310" y="827137"/>
                  </a:lnTo>
                  <a:lnTo>
                    <a:pt x="3984649" y="875294"/>
                  </a:lnTo>
                  <a:lnTo>
                    <a:pt x="3984310" y="923450"/>
                  </a:lnTo>
                  <a:lnTo>
                    <a:pt x="3983295" y="971443"/>
                  </a:lnTo>
                  <a:lnTo>
                    <a:pt x="3981609" y="1019268"/>
                  </a:lnTo>
                  <a:lnTo>
                    <a:pt x="3979257" y="1066921"/>
                  </a:lnTo>
                  <a:lnTo>
                    <a:pt x="3976242" y="1114397"/>
                  </a:lnTo>
                  <a:lnTo>
                    <a:pt x="3972571" y="1161691"/>
                  </a:lnTo>
                  <a:lnTo>
                    <a:pt x="3968246" y="1208799"/>
                  </a:lnTo>
                  <a:lnTo>
                    <a:pt x="3963274" y="1255717"/>
                  </a:lnTo>
                  <a:lnTo>
                    <a:pt x="3957657" y="1302440"/>
                  </a:lnTo>
                  <a:lnTo>
                    <a:pt x="3951401" y="1348963"/>
                  </a:lnTo>
                  <a:lnTo>
                    <a:pt x="3944511" y="1395281"/>
                  </a:lnTo>
                  <a:lnTo>
                    <a:pt x="3936990" y="1441392"/>
                  </a:lnTo>
                  <a:lnTo>
                    <a:pt x="3928843" y="1487288"/>
                  </a:lnTo>
                  <a:lnTo>
                    <a:pt x="3920076" y="1532968"/>
                  </a:lnTo>
                  <a:lnTo>
                    <a:pt x="3910691" y="1578424"/>
                  </a:lnTo>
                  <a:lnTo>
                    <a:pt x="3900695" y="1623654"/>
                  </a:lnTo>
                  <a:lnTo>
                    <a:pt x="3890091" y="1668653"/>
                  </a:lnTo>
                  <a:lnTo>
                    <a:pt x="3878884" y="1713416"/>
                  </a:lnTo>
                  <a:lnTo>
                    <a:pt x="3867079" y="1757938"/>
                  </a:lnTo>
                  <a:lnTo>
                    <a:pt x="3854680" y="1802215"/>
                  </a:lnTo>
                  <a:lnTo>
                    <a:pt x="3841691" y="1846243"/>
                  </a:lnTo>
                  <a:lnTo>
                    <a:pt x="3828118" y="1890017"/>
                  </a:lnTo>
                  <a:lnTo>
                    <a:pt x="3813964" y="1933533"/>
                  </a:lnTo>
                  <a:lnTo>
                    <a:pt x="3799234" y="1976785"/>
                  </a:lnTo>
                  <a:lnTo>
                    <a:pt x="3783933" y="2019770"/>
                  </a:lnTo>
                  <a:lnTo>
                    <a:pt x="3768065" y="2062482"/>
                  </a:lnTo>
                  <a:lnTo>
                    <a:pt x="3751635" y="2104918"/>
                  </a:lnTo>
                  <a:lnTo>
                    <a:pt x="3734647" y="2147072"/>
                  </a:lnTo>
                  <a:lnTo>
                    <a:pt x="3717107" y="2188941"/>
                  </a:lnTo>
                  <a:lnTo>
                    <a:pt x="3699017" y="2230520"/>
                  </a:lnTo>
                  <a:lnTo>
                    <a:pt x="3680384" y="2271804"/>
                  </a:lnTo>
                  <a:lnTo>
                    <a:pt x="3661211" y="2312788"/>
                  </a:lnTo>
                  <a:lnTo>
                    <a:pt x="3641502" y="2353469"/>
                  </a:lnTo>
                  <a:lnTo>
                    <a:pt x="3621264" y="2393841"/>
                  </a:lnTo>
                  <a:lnTo>
                    <a:pt x="3600499" y="2433900"/>
                  </a:lnTo>
                  <a:lnTo>
                    <a:pt x="3579213" y="2473642"/>
                  </a:lnTo>
                  <a:lnTo>
                    <a:pt x="3557410" y="2513062"/>
                  </a:lnTo>
                  <a:lnTo>
                    <a:pt x="3535095" y="2552155"/>
                  </a:lnTo>
                  <a:lnTo>
                    <a:pt x="3512272" y="2590917"/>
                  </a:lnTo>
                  <a:lnTo>
                    <a:pt x="3488946" y="2629343"/>
                  </a:lnTo>
                  <a:lnTo>
                    <a:pt x="3465120" y="2667430"/>
                  </a:lnTo>
                  <a:lnTo>
                    <a:pt x="3440801" y="2705172"/>
                  </a:lnTo>
                  <a:lnTo>
                    <a:pt x="3415992" y="2742564"/>
                  </a:lnTo>
                  <a:lnTo>
                    <a:pt x="3390698" y="2779603"/>
                  </a:lnTo>
                  <a:lnTo>
                    <a:pt x="3364923" y="2816284"/>
                  </a:lnTo>
                  <a:lnTo>
                    <a:pt x="3338672" y="2852601"/>
                  </a:lnTo>
                  <a:lnTo>
                    <a:pt x="3311949" y="2888552"/>
                  </a:lnTo>
                  <a:lnTo>
                    <a:pt x="3284760" y="2924130"/>
                  </a:lnTo>
                  <a:lnTo>
                    <a:pt x="3257108" y="2959332"/>
                  </a:lnTo>
                  <a:lnTo>
                    <a:pt x="3228997" y="2994154"/>
                  </a:lnTo>
                  <a:lnTo>
                    <a:pt x="3200434" y="3028590"/>
                  </a:lnTo>
                  <a:lnTo>
                    <a:pt x="3171422" y="3062635"/>
                  </a:lnTo>
                  <a:lnTo>
                    <a:pt x="3141965" y="3096287"/>
                  </a:lnTo>
                  <a:lnTo>
                    <a:pt x="3112068" y="3129539"/>
                  </a:lnTo>
                  <a:lnTo>
                    <a:pt x="3081736" y="3162388"/>
                  </a:lnTo>
                  <a:lnTo>
                    <a:pt x="3050973" y="3194828"/>
                  </a:lnTo>
                  <a:lnTo>
                    <a:pt x="3019784" y="3226856"/>
                  </a:lnTo>
                  <a:lnTo>
                    <a:pt x="2988174" y="3258467"/>
                  </a:lnTo>
                  <a:lnTo>
                    <a:pt x="2956146" y="3289656"/>
                  </a:lnTo>
                  <a:lnTo>
                    <a:pt x="2923705" y="3320418"/>
                  </a:lnTo>
                  <a:lnTo>
                    <a:pt x="2890857" y="3350750"/>
                  </a:lnTo>
                  <a:lnTo>
                    <a:pt x="2857604" y="3380647"/>
                  </a:lnTo>
                  <a:lnTo>
                    <a:pt x="2823953" y="3410104"/>
                  </a:lnTo>
                  <a:lnTo>
                    <a:pt x="2789907" y="3439116"/>
                  </a:lnTo>
                  <a:lnTo>
                    <a:pt x="2755471" y="3467680"/>
                  </a:lnTo>
                  <a:lnTo>
                    <a:pt x="2720650" y="3495790"/>
                  </a:lnTo>
                  <a:lnTo>
                    <a:pt x="2685448" y="3523442"/>
                  </a:lnTo>
                  <a:lnTo>
                    <a:pt x="2649869" y="3550632"/>
                  </a:lnTo>
                  <a:lnTo>
                    <a:pt x="2613919" y="3577354"/>
                  </a:lnTo>
                  <a:lnTo>
                    <a:pt x="2577601" y="3603605"/>
                  </a:lnTo>
                  <a:lnTo>
                    <a:pt x="2540921" y="3629380"/>
                  </a:lnTo>
                  <a:lnTo>
                    <a:pt x="2503882" y="3654674"/>
                  </a:lnTo>
                  <a:lnTo>
                    <a:pt x="2466489" y="3679483"/>
                  </a:lnTo>
                  <a:lnTo>
                    <a:pt x="2428747" y="3703803"/>
                  </a:lnTo>
                  <a:lnTo>
                    <a:pt x="2390661" y="3727628"/>
                  </a:lnTo>
                  <a:lnTo>
                    <a:pt x="2352234" y="3750954"/>
                  </a:lnTo>
                  <a:lnTo>
                    <a:pt x="2313472" y="3773777"/>
                  </a:lnTo>
                  <a:lnTo>
                    <a:pt x="2274379" y="3796093"/>
                  </a:lnTo>
                  <a:lnTo>
                    <a:pt x="2234959" y="3817896"/>
                  </a:lnTo>
                  <a:lnTo>
                    <a:pt x="2195218" y="3839182"/>
                  </a:lnTo>
                  <a:lnTo>
                    <a:pt x="2155158" y="3859946"/>
                  </a:lnTo>
                  <a:lnTo>
                    <a:pt x="2114786" y="3880185"/>
                  </a:lnTo>
                  <a:lnTo>
                    <a:pt x="2074106" y="3899893"/>
                  </a:lnTo>
                  <a:lnTo>
                    <a:pt x="2033121" y="3919066"/>
                  </a:lnTo>
                  <a:lnTo>
                    <a:pt x="1991837" y="3937700"/>
                  </a:lnTo>
                  <a:lnTo>
                    <a:pt x="1950259" y="3955789"/>
                  </a:lnTo>
                  <a:lnTo>
                    <a:pt x="1908390" y="3973330"/>
                  </a:lnTo>
                  <a:lnTo>
                    <a:pt x="1866235" y="3990318"/>
                  </a:lnTo>
                  <a:lnTo>
                    <a:pt x="1823800" y="4006748"/>
                  </a:lnTo>
                  <a:lnTo>
                    <a:pt x="1781087" y="4022615"/>
                  </a:lnTo>
                  <a:lnTo>
                    <a:pt x="1738102" y="4037916"/>
                  </a:lnTo>
                  <a:lnTo>
                    <a:pt x="1694850" y="4052646"/>
                  </a:lnTo>
                  <a:lnTo>
                    <a:pt x="1651335" y="4066800"/>
                  </a:lnTo>
                  <a:lnTo>
                    <a:pt x="1607561" y="4080374"/>
                  </a:lnTo>
                  <a:lnTo>
                    <a:pt x="1563533" y="4093362"/>
                  </a:lnTo>
                  <a:lnTo>
                    <a:pt x="1519256" y="4105762"/>
                  </a:lnTo>
                  <a:lnTo>
                    <a:pt x="1474733" y="4117567"/>
                  </a:lnTo>
                  <a:lnTo>
                    <a:pt x="1429971" y="4128774"/>
                  </a:lnTo>
                  <a:lnTo>
                    <a:pt x="1384972" y="4139378"/>
                  </a:lnTo>
                  <a:lnTo>
                    <a:pt x="1339742" y="4149374"/>
                  </a:lnTo>
                  <a:lnTo>
                    <a:pt x="1294285" y="4158758"/>
                  </a:lnTo>
                  <a:lnTo>
                    <a:pt x="1248606" y="4167526"/>
                  </a:lnTo>
                  <a:lnTo>
                    <a:pt x="1202709" y="4175672"/>
                  </a:lnTo>
                  <a:lnTo>
                    <a:pt x="1156599" y="4183193"/>
                  </a:lnTo>
                  <a:lnTo>
                    <a:pt x="1110280" y="4190084"/>
                  </a:lnTo>
                  <a:lnTo>
                    <a:pt x="1063757" y="4196339"/>
                  </a:lnTo>
                  <a:lnTo>
                    <a:pt x="1017035" y="4201956"/>
                  </a:lnTo>
                  <a:lnTo>
                    <a:pt x="970117" y="4206929"/>
                  </a:lnTo>
                  <a:lnTo>
                    <a:pt x="923009" y="4211253"/>
                  </a:lnTo>
                  <a:lnTo>
                    <a:pt x="875715" y="4214925"/>
                  </a:lnTo>
                  <a:lnTo>
                    <a:pt x="828239" y="4217939"/>
                  </a:lnTo>
                  <a:lnTo>
                    <a:pt x="780586" y="4220291"/>
                  </a:lnTo>
                  <a:lnTo>
                    <a:pt x="732761" y="4221977"/>
                  </a:lnTo>
                  <a:lnTo>
                    <a:pt x="684768" y="4222992"/>
                  </a:lnTo>
                  <a:lnTo>
                    <a:pt x="636611" y="4223331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6299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80092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932" y="348012"/>
            <a:ext cx="245237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330"/>
              <a:t>M</a:t>
            </a:r>
            <a:r>
              <a:rPr dirty="0" sz="6500" spc="480"/>
              <a:t>E</a:t>
            </a:r>
            <a:r>
              <a:rPr dirty="0" sz="6500" spc="90"/>
              <a:t>N</a:t>
            </a:r>
            <a:r>
              <a:rPr dirty="0" sz="6500" spc="645"/>
              <a:t>Ù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439218" y="1764708"/>
            <a:ext cx="4120515" cy="8370570"/>
            <a:chOff x="12439218" y="1764708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9218" y="1764708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8309" y="2002638"/>
              <a:ext cx="3567956" cy="7742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7"/>
                </a:moveTo>
                <a:lnTo>
                  <a:pt x="588455" y="4222998"/>
                </a:lnTo>
                <a:lnTo>
                  <a:pt x="540462" y="4221983"/>
                </a:lnTo>
                <a:lnTo>
                  <a:pt x="492637" y="4220297"/>
                </a:lnTo>
                <a:lnTo>
                  <a:pt x="444984" y="4217945"/>
                </a:lnTo>
                <a:lnTo>
                  <a:pt x="397508" y="4214931"/>
                </a:lnTo>
                <a:lnTo>
                  <a:pt x="350214" y="4211259"/>
                </a:lnTo>
                <a:lnTo>
                  <a:pt x="303106" y="4206935"/>
                </a:lnTo>
                <a:lnTo>
                  <a:pt x="256188" y="4201962"/>
                </a:lnTo>
                <a:lnTo>
                  <a:pt x="209465" y="4196345"/>
                </a:lnTo>
                <a:lnTo>
                  <a:pt x="162943" y="4190090"/>
                </a:lnTo>
                <a:lnTo>
                  <a:pt x="116624" y="4183199"/>
                </a:lnTo>
                <a:lnTo>
                  <a:pt x="70514" y="4175678"/>
                </a:lnTo>
                <a:lnTo>
                  <a:pt x="24617" y="4167532"/>
                </a:lnTo>
                <a:lnTo>
                  <a:pt x="0" y="4162807"/>
                </a:lnTo>
                <a:lnTo>
                  <a:pt x="0" y="0"/>
                </a:lnTo>
                <a:lnTo>
                  <a:pt x="3869026" y="0"/>
                </a:lnTo>
                <a:lnTo>
                  <a:pt x="3878884" y="37178"/>
                </a:lnTo>
                <a:lnTo>
                  <a:pt x="3890091" y="81941"/>
                </a:lnTo>
                <a:lnTo>
                  <a:pt x="3900695" y="126939"/>
                </a:lnTo>
                <a:lnTo>
                  <a:pt x="3910691" y="172169"/>
                </a:lnTo>
                <a:lnTo>
                  <a:pt x="3920076" y="217626"/>
                </a:lnTo>
                <a:lnTo>
                  <a:pt x="3928843" y="263305"/>
                </a:lnTo>
                <a:lnTo>
                  <a:pt x="3936990" y="309202"/>
                </a:lnTo>
                <a:lnTo>
                  <a:pt x="3944511" y="355312"/>
                </a:lnTo>
                <a:lnTo>
                  <a:pt x="3951401" y="401631"/>
                </a:lnTo>
                <a:lnTo>
                  <a:pt x="3957657" y="448154"/>
                </a:lnTo>
                <a:lnTo>
                  <a:pt x="3963274" y="494876"/>
                </a:lnTo>
                <a:lnTo>
                  <a:pt x="3968246" y="541794"/>
                </a:lnTo>
                <a:lnTo>
                  <a:pt x="3972571" y="588902"/>
                </a:lnTo>
                <a:lnTo>
                  <a:pt x="3976242" y="636197"/>
                </a:lnTo>
                <a:lnTo>
                  <a:pt x="3979257" y="683672"/>
                </a:lnTo>
                <a:lnTo>
                  <a:pt x="3981609" y="731325"/>
                </a:lnTo>
                <a:lnTo>
                  <a:pt x="3983295" y="779150"/>
                </a:lnTo>
                <a:lnTo>
                  <a:pt x="3984310" y="827143"/>
                </a:lnTo>
                <a:lnTo>
                  <a:pt x="3984649" y="875300"/>
                </a:lnTo>
                <a:lnTo>
                  <a:pt x="3984310" y="923456"/>
                </a:lnTo>
                <a:lnTo>
                  <a:pt x="3983295" y="971449"/>
                </a:lnTo>
                <a:lnTo>
                  <a:pt x="3981609" y="1019274"/>
                </a:lnTo>
                <a:lnTo>
                  <a:pt x="3979257" y="1066927"/>
                </a:lnTo>
                <a:lnTo>
                  <a:pt x="3976242" y="1114403"/>
                </a:lnTo>
                <a:lnTo>
                  <a:pt x="3972571" y="1161697"/>
                </a:lnTo>
                <a:lnTo>
                  <a:pt x="3968246" y="1208805"/>
                </a:lnTo>
                <a:lnTo>
                  <a:pt x="3963274" y="1255723"/>
                </a:lnTo>
                <a:lnTo>
                  <a:pt x="3957657" y="1302446"/>
                </a:lnTo>
                <a:lnTo>
                  <a:pt x="3951401" y="1348969"/>
                </a:lnTo>
                <a:lnTo>
                  <a:pt x="3944511" y="1395287"/>
                </a:lnTo>
                <a:lnTo>
                  <a:pt x="3936990" y="1441398"/>
                </a:lnTo>
                <a:lnTo>
                  <a:pt x="3928843" y="1487294"/>
                </a:lnTo>
                <a:lnTo>
                  <a:pt x="3920076" y="1532973"/>
                </a:lnTo>
                <a:lnTo>
                  <a:pt x="3910691" y="1578430"/>
                </a:lnTo>
                <a:lnTo>
                  <a:pt x="3900695" y="1623660"/>
                </a:lnTo>
                <a:lnTo>
                  <a:pt x="3890091" y="1668659"/>
                </a:lnTo>
                <a:lnTo>
                  <a:pt x="3878884" y="1713422"/>
                </a:lnTo>
                <a:lnTo>
                  <a:pt x="3867079" y="1757944"/>
                </a:lnTo>
                <a:lnTo>
                  <a:pt x="3854680" y="1802221"/>
                </a:lnTo>
                <a:lnTo>
                  <a:pt x="3841691" y="1846249"/>
                </a:lnTo>
                <a:lnTo>
                  <a:pt x="3828118" y="1890023"/>
                </a:lnTo>
                <a:lnTo>
                  <a:pt x="3813964" y="1933539"/>
                </a:lnTo>
                <a:lnTo>
                  <a:pt x="3799234" y="1976791"/>
                </a:lnTo>
                <a:lnTo>
                  <a:pt x="3783933" y="2019775"/>
                </a:lnTo>
                <a:lnTo>
                  <a:pt x="3768065" y="2062488"/>
                </a:lnTo>
                <a:lnTo>
                  <a:pt x="3751635" y="2104924"/>
                </a:lnTo>
                <a:lnTo>
                  <a:pt x="3734647" y="2147078"/>
                </a:lnTo>
                <a:lnTo>
                  <a:pt x="3717107" y="2188947"/>
                </a:lnTo>
                <a:lnTo>
                  <a:pt x="3699017" y="2230526"/>
                </a:lnTo>
                <a:lnTo>
                  <a:pt x="3680384" y="2271810"/>
                </a:lnTo>
                <a:lnTo>
                  <a:pt x="3661211" y="2312794"/>
                </a:lnTo>
                <a:lnTo>
                  <a:pt x="3641502" y="2353475"/>
                </a:lnTo>
                <a:lnTo>
                  <a:pt x="3621264" y="2393847"/>
                </a:lnTo>
                <a:lnTo>
                  <a:pt x="3600499" y="2433906"/>
                </a:lnTo>
                <a:lnTo>
                  <a:pt x="3579213" y="2473648"/>
                </a:lnTo>
                <a:lnTo>
                  <a:pt x="3557410" y="2513067"/>
                </a:lnTo>
                <a:lnTo>
                  <a:pt x="3535095" y="2552161"/>
                </a:lnTo>
                <a:lnTo>
                  <a:pt x="3512272" y="2590923"/>
                </a:lnTo>
                <a:lnTo>
                  <a:pt x="3488946" y="2629349"/>
                </a:lnTo>
                <a:lnTo>
                  <a:pt x="3465120" y="2667436"/>
                </a:lnTo>
                <a:lnTo>
                  <a:pt x="3440801" y="2705178"/>
                </a:lnTo>
                <a:lnTo>
                  <a:pt x="3415992" y="2742570"/>
                </a:lnTo>
                <a:lnTo>
                  <a:pt x="3390698" y="2779609"/>
                </a:lnTo>
                <a:lnTo>
                  <a:pt x="3364923" y="2816289"/>
                </a:lnTo>
                <a:lnTo>
                  <a:pt x="3338672" y="2852607"/>
                </a:lnTo>
                <a:lnTo>
                  <a:pt x="3311949" y="2888558"/>
                </a:lnTo>
                <a:lnTo>
                  <a:pt x="3284760" y="2924136"/>
                </a:lnTo>
                <a:lnTo>
                  <a:pt x="3257108" y="2959338"/>
                </a:lnTo>
                <a:lnTo>
                  <a:pt x="3228997" y="2994160"/>
                </a:lnTo>
                <a:lnTo>
                  <a:pt x="3200434" y="3028596"/>
                </a:lnTo>
                <a:lnTo>
                  <a:pt x="3171422" y="3062641"/>
                </a:lnTo>
                <a:lnTo>
                  <a:pt x="3141965" y="3096293"/>
                </a:lnTo>
                <a:lnTo>
                  <a:pt x="3112068" y="3129545"/>
                </a:lnTo>
                <a:lnTo>
                  <a:pt x="3081736" y="3162394"/>
                </a:lnTo>
                <a:lnTo>
                  <a:pt x="3050973" y="3194834"/>
                </a:lnTo>
                <a:lnTo>
                  <a:pt x="3019784" y="3226862"/>
                </a:lnTo>
                <a:lnTo>
                  <a:pt x="2988174" y="3258473"/>
                </a:lnTo>
                <a:lnTo>
                  <a:pt x="2956146" y="3289662"/>
                </a:lnTo>
                <a:lnTo>
                  <a:pt x="2923705" y="3320424"/>
                </a:lnTo>
                <a:lnTo>
                  <a:pt x="2890857" y="3350756"/>
                </a:lnTo>
                <a:lnTo>
                  <a:pt x="2857604" y="3380653"/>
                </a:lnTo>
                <a:lnTo>
                  <a:pt x="2823953" y="3410110"/>
                </a:lnTo>
                <a:lnTo>
                  <a:pt x="2789907" y="3439122"/>
                </a:lnTo>
                <a:lnTo>
                  <a:pt x="2755471" y="3467686"/>
                </a:lnTo>
                <a:lnTo>
                  <a:pt x="2720650" y="3495796"/>
                </a:lnTo>
                <a:lnTo>
                  <a:pt x="2685448" y="3523448"/>
                </a:lnTo>
                <a:lnTo>
                  <a:pt x="2649869" y="3550638"/>
                </a:lnTo>
                <a:lnTo>
                  <a:pt x="2613919" y="3577360"/>
                </a:lnTo>
                <a:lnTo>
                  <a:pt x="2577601" y="3603611"/>
                </a:lnTo>
                <a:lnTo>
                  <a:pt x="2540921" y="3629386"/>
                </a:lnTo>
                <a:lnTo>
                  <a:pt x="2503882" y="3654680"/>
                </a:lnTo>
                <a:lnTo>
                  <a:pt x="2466489" y="3679489"/>
                </a:lnTo>
                <a:lnTo>
                  <a:pt x="2428747" y="3703809"/>
                </a:lnTo>
                <a:lnTo>
                  <a:pt x="2390661" y="3727634"/>
                </a:lnTo>
                <a:lnTo>
                  <a:pt x="2352234" y="3750960"/>
                </a:lnTo>
                <a:lnTo>
                  <a:pt x="2313472" y="3773783"/>
                </a:lnTo>
                <a:lnTo>
                  <a:pt x="2274379" y="3796099"/>
                </a:lnTo>
                <a:lnTo>
                  <a:pt x="2234959" y="3817902"/>
                </a:lnTo>
                <a:lnTo>
                  <a:pt x="2195218" y="3839188"/>
                </a:lnTo>
                <a:lnTo>
                  <a:pt x="2155158" y="3859952"/>
                </a:lnTo>
                <a:lnTo>
                  <a:pt x="2114786" y="3880191"/>
                </a:lnTo>
                <a:lnTo>
                  <a:pt x="2074106" y="3899899"/>
                </a:lnTo>
                <a:lnTo>
                  <a:pt x="2033121" y="3919072"/>
                </a:lnTo>
                <a:lnTo>
                  <a:pt x="1991837" y="3937706"/>
                </a:lnTo>
                <a:lnTo>
                  <a:pt x="1950259" y="3955795"/>
                </a:lnTo>
                <a:lnTo>
                  <a:pt x="1908390" y="3973336"/>
                </a:lnTo>
                <a:lnTo>
                  <a:pt x="1866235" y="3990324"/>
                </a:lnTo>
                <a:lnTo>
                  <a:pt x="1823800" y="4006753"/>
                </a:lnTo>
                <a:lnTo>
                  <a:pt x="1781087" y="4022621"/>
                </a:lnTo>
                <a:lnTo>
                  <a:pt x="1738102" y="4037922"/>
                </a:lnTo>
                <a:lnTo>
                  <a:pt x="1694850" y="4052652"/>
                </a:lnTo>
                <a:lnTo>
                  <a:pt x="1651335" y="4066806"/>
                </a:lnTo>
                <a:lnTo>
                  <a:pt x="1607561" y="4080380"/>
                </a:lnTo>
                <a:lnTo>
                  <a:pt x="1563533" y="4093368"/>
                </a:lnTo>
                <a:lnTo>
                  <a:pt x="1519256" y="4105767"/>
                </a:lnTo>
                <a:lnTo>
                  <a:pt x="1474733" y="4117573"/>
                </a:lnTo>
                <a:lnTo>
                  <a:pt x="1429971" y="4128780"/>
                </a:lnTo>
                <a:lnTo>
                  <a:pt x="1384972" y="4139384"/>
                </a:lnTo>
                <a:lnTo>
                  <a:pt x="1339742" y="4149380"/>
                </a:lnTo>
                <a:lnTo>
                  <a:pt x="1294285" y="4158764"/>
                </a:lnTo>
                <a:lnTo>
                  <a:pt x="1248606" y="4167532"/>
                </a:lnTo>
                <a:lnTo>
                  <a:pt x="1202709" y="4175678"/>
                </a:lnTo>
                <a:lnTo>
                  <a:pt x="1156599" y="4183199"/>
                </a:lnTo>
                <a:lnTo>
                  <a:pt x="1110280" y="4190090"/>
                </a:lnTo>
                <a:lnTo>
                  <a:pt x="1063757" y="4196345"/>
                </a:lnTo>
                <a:lnTo>
                  <a:pt x="1017035" y="4201962"/>
                </a:lnTo>
                <a:lnTo>
                  <a:pt x="970117" y="4206935"/>
                </a:lnTo>
                <a:lnTo>
                  <a:pt x="923009" y="4211259"/>
                </a:lnTo>
                <a:lnTo>
                  <a:pt x="875715" y="4214931"/>
                </a:lnTo>
                <a:lnTo>
                  <a:pt x="828239" y="4217945"/>
                </a:lnTo>
                <a:lnTo>
                  <a:pt x="780586" y="4220297"/>
                </a:lnTo>
                <a:lnTo>
                  <a:pt x="732761" y="4221983"/>
                </a:lnTo>
                <a:lnTo>
                  <a:pt x="684768" y="4222998"/>
                </a:lnTo>
                <a:lnTo>
                  <a:pt x="636611" y="4223337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541310" y="1523369"/>
            <a:ext cx="4120515" cy="8370570"/>
            <a:chOff x="7541310" y="1523369"/>
            <a:chExt cx="4120515" cy="837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1310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0400" y="1761298"/>
              <a:ext cx="3567957" cy="774264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517160" y="1523369"/>
            <a:ext cx="4771390" cy="8763635"/>
            <a:chOff x="13517160" y="1523369"/>
            <a:chExt cx="4771390" cy="8763635"/>
          </a:xfrm>
        </p:grpSpPr>
        <p:sp>
          <p:nvSpPr>
            <p:cNvPr id="7" name="object 7"/>
            <p:cNvSpPr/>
            <p:nvPr/>
          </p:nvSpPr>
          <p:spPr>
            <a:xfrm>
              <a:off x="17259299" y="92583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8" y="1028700"/>
                  </a:moveTo>
                  <a:lnTo>
                    <a:pt x="12432" y="1028700"/>
                  </a:lnTo>
                  <a:lnTo>
                    <a:pt x="11531" y="1023975"/>
                  </a:lnTo>
                  <a:lnTo>
                    <a:pt x="5169" y="977063"/>
                  </a:lnTo>
                  <a:lnTo>
                    <a:pt x="1303" y="929403"/>
                  </a:lnTo>
                  <a:lnTo>
                    <a:pt x="0" y="881062"/>
                  </a:lnTo>
                  <a:lnTo>
                    <a:pt x="1303" y="832720"/>
                  </a:lnTo>
                  <a:lnTo>
                    <a:pt x="5169" y="785060"/>
                  </a:lnTo>
                  <a:lnTo>
                    <a:pt x="11531" y="738149"/>
                  </a:lnTo>
                  <a:lnTo>
                    <a:pt x="20321" y="692053"/>
                  </a:lnTo>
                  <a:lnTo>
                    <a:pt x="31472" y="646841"/>
                  </a:lnTo>
                  <a:lnTo>
                    <a:pt x="44917" y="602578"/>
                  </a:lnTo>
                  <a:lnTo>
                    <a:pt x="60588" y="559333"/>
                  </a:lnTo>
                  <a:lnTo>
                    <a:pt x="78419" y="517172"/>
                  </a:lnTo>
                  <a:lnTo>
                    <a:pt x="98342" y="476163"/>
                  </a:lnTo>
                  <a:lnTo>
                    <a:pt x="120290" y="436373"/>
                  </a:lnTo>
                  <a:lnTo>
                    <a:pt x="144197" y="397869"/>
                  </a:lnTo>
                  <a:lnTo>
                    <a:pt x="169993" y="360718"/>
                  </a:lnTo>
                  <a:lnTo>
                    <a:pt x="197614" y="324987"/>
                  </a:lnTo>
                  <a:lnTo>
                    <a:pt x="226991" y="290745"/>
                  </a:lnTo>
                  <a:lnTo>
                    <a:pt x="258057" y="258057"/>
                  </a:lnTo>
                  <a:lnTo>
                    <a:pt x="290745" y="226991"/>
                  </a:lnTo>
                  <a:lnTo>
                    <a:pt x="324987" y="197614"/>
                  </a:lnTo>
                  <a:lnTo>
                    <a:pt x="360718" y="169993"/>
                  </a:lnTo>
                  <a:lnTo>
                    <a:pt x="397869" y="144197"/>
                  </a:lnTo>
                  <a:lnTo>
                    <a:pt x="436373" y="120290"/>
                  </a:lnTo>
                  <a:lnTo>
                    <a:pt x="476163" y="98342"/>
                  </a:lnTo>
                  <a:lnTo>
                    <a:pt x="517172" y="78419"/>
                  </a:lnTo>
                  <a:lnTo>
                    <a:pt x="559333" y="60588"/>
                  </a:lnTo>
                  <a:lnTo>
                    <a:pt x="602578" y="44917"/>
                  </a:lnTo>
                  <a:lnTo>
                    <a:pt x="646841" y="31472"/>
                  </a:lnTo>
                  <a:lnTo>
                    <a:pt x="692053" y="20321"/>
                  </a:lnTo>
                  <a:lnTo>
                    <a:pt x="738149" y="11531"/>
                  </a:lnTo>
                  <a:lnTo>
                    <a:pt x="785060" y="5169"/>
                  </a:lnTo>
                  <a:lnTo>
                    <a:pt x="832720" y="1303"/>
                  </a:lnTo>
                  <a:lnTo>
                    <a:pt x="881062" y="0"/>
                  </a:lnTo>
                  <a:lnTo>
                    <a:pt x="929403" y="1303"/>
                  </a:lnTo>
                  <a:lnTo>
                    <a:pt x="977063" y="5169"/>
                  </a:lnTo>
                  <a:lnTo>
                    <a:pt x="1023975" y="11531"/>
                  </a:lnTo>
                  <a:lnTo>
                    <a:pt x="1028698" y="12432"/>
                  </a:lnTo>
                  <a:lnTo>
                    <a:pt x="1028698" y="1028700"/>
                  </a:lnTo>
                  <a:close/>
                </a:path>
              </a:pathLst>
            </a:custGeom>
            <a:solidFill>
              <a:srgbClr val="3726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7160" y="1523369"/>
              <a:ext cx="4120121" cy="8370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625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927" y="499173"/>
            <a:ext cx="981837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315"/>
              <a:t>SEZIONE</a:t>
            </a:r>
            <a:r>
              <a:rPr dirty="0" sz="6500" spc="-70"/>
              <a:t> </a:t>
            </a:r>
            <a:r>
              <a:rPr dirty="0" sz="6500" spc="135"/>
              <a:t>VIDEOCAMERE</a:t>
            </a:r>
            <a:endParaRPr sz="6500"/>
          </a:p>
        </p:txBody>
      </p:sp>
      <p:grpSp>
        <p:nvGrpSpPr>
          <p:cNvPr id="11" name="object 11"/>
          <p:cNvGrpSpPr/>
          <p:nvPr/>
        </p:nvGrpSpPr>
        <p:grpSpPr>
          <a:xfrm>
            <a:off x="1615948" y="1523369"/>
            <a:ext cx="4120515" cy="8370570"/>
            <a:chOff x="1615948" y="1523369"/>
            <a:chExt cx="4120515" cy="8370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948" y="1523369"/>
              <a:ext cx="4120121" cy="8370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039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49645" cy="9893935"/>
            <a:chOff x="0" y="0"/>
            <a:chExt cx="604964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944" y="499173"/>
            <a:ext cx="984059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155"/>
              <a:t>TRACKING</a:t>
            </a:r>
            <a:r>
              <a:rPr dirty="0" sz="6500" spc="-65"/>
              <a:t> </a:t>
            </a:r>
            <a:r>
              <a:rPr dirty="0" sz="6500" spc="275"/>
              <a:t>GPS</a:t>
            </a:r>
            <a:r>
              <a:rPr dirty="0" sz="6500" spc="-60"/>
              <a:t> </a:t>
            </a:r>
            <a:r>
              <a:rPr dirty="0" sz="6500" spc="484"/>
              <a:t>E</a:t>
            </a:r>
            <a:r>
              <a:rPr dirty="0" sz="6500" spc="-65"/>
              <a:t> </a:t>
            </a:r>
            <a:r>
              <a:rPr dirty="0" sz="6500" spc="680"/>
              <a:t>ALERT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273931" y="1523369"/>
            <a:ext cx="4120515" cy="8370570"/>
            <a:chOff x="12273931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931" y="1523369"/>
              <a:ext cx="4120122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3022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2455" cy="9893935"/>
            <a:chOff x="0" y="0"/>
            <a:chExt cx="567245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111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20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090" y="499173"/>
            <a:ext cx="993902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315">
                <a:solidFill>
                  <a:srgbClr val="F5F6F6"/>
                </a:solidFill>
              </a:rPr>
              <a:t>SEZIONE</a:t>
            </a:r>
            <a:r>
              <a:rPr dirty="0" sz="6500" spc="-110">
                <a:solidFill>
                  <a:srgbClr val="F5F6F6"/>
                </a:solidFill>
              </a:rPr>
              <a:t> </a:t>
            </a:r>
            <a:r>
              <a:rPr dirty="0" sz="6500" spc="315">
                <a:solidFill>
                  <a:srgbClr val="F5F6F6"/>
                </a:solidFill>
              </a:rPr>
              <a:t>CONNETTIVITÀ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565285" y="1523369"/>
            <a:ext cx="4120515" cy="8370570"/>
            <a:chOff x="12565285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5285" y="1523369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4377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2031" y="0"/>
            <a:ext cx="7356475" cy="10274300"/>
            <a:chOff x="10932031" y="0"/>
            <a:chExt cx="7356475" cy="10274300"/>
          </a:xfrm>
        </p:grpSpPr>
        <p:sp>
          <p:nvSpPr>
            <p:cNvPr id="3" name="object 3"/>
            <p:cNvSpPr/>
            <p:nvPr/>
          </p:nvSpPr>
          <p:spPr>
            <a:xfrm>
              <a:off x="13173848" y="0"/>
              <a:ext cx="5114290" cy="10274300"/>
            </a:xfrm>
            <a:custGeom>
              <a:avLst/>
              <a:gdLst/>
              <a:ahLst/>
              <a:cxnLst/>
              <a:rect l="l" t="t" r="r" b="b"/>
              <a:pathLst>
                <a:path w="5114290" h="10274300">
                  <a:moveTo>
                    <a:pt x="5114149" y="10274300"/>
                  </a:moveTo>
                  <a:lnTo>
                    <a:pt x="3009960" y="10274300"/>
                  </a:lnTo>
                  <a:lnTo>
                    <a:pt x="2985941" y="10261600"/>
                  </a:lnTo>
                  <a:lnTo>
                    <a:pt x="2946410" y="10248900"/>
                  </a:lnTo>
                  <a:lnTo>
                    <a:pt x="2713320" y="10096500"/>
                  </a:lnTo>
                  <a:lnTo>
                    <a:pt x="2675169" y="10083800"/>
                  </a:lnTo>
                  <a:lnTo>
                    <a:pt x="2561942" y="10007600"/>
                  </a:lnTo>
                  <a:lnTo>
                    <a:pt x="2524613" y="9969500"/>
                  </a:lnTo>
                  <a:lnTo>
                    <a:pt x="2413888" y="9893300"/>
                  </a:lnTo>
                  <a:lnTo>
                    <a:pt x="2269256" y="9791700"/>
                  </a:lnTo>
                  <a:lnTo>
                    <a:pt x="2233644" y="9753600"/>
                  </a:lnTo>
                  <a:lnTo>
                    <a:pt x="2128143" y="9677400"/>
                  </a:lnTo>
                  <a:lnTo>
                    <a:pt x="2093426" y="9639300"/>
                  </a:lnTo>
                  <a:lnTo>
                    <a:pt x="2024677" y="9588500"/>
                  </a:lnTo>
                  <a:lnTo>
                    <a:pt x="1990647" y="9550400"/>
                  </a:lnTo>
                  <a:lnTo>
                    <a:pt x="1923285" y="9499600"/>
                  </a:lnTo>
                  <a:lnTo>
                    <a:pt x="1889956" y="9461500"/>
                  </a:lnTo>
                  <a:lnTo>
                    <a:pt x="1856863" y="9436100"/>
                  </a:lnTo>
                  <a:lnTo>
                    <a:pt x="1824009" y="9398000"/>
                  </a:lnTo>
                  <a:lnTo>
                    <a:pt x="1791395" y="9372600"/>
                  </a:lnTo>
                  <a:lnTo>
                    <a:pt x="1759021" y="9334500"/>
                  </a:lnTo>
                  <a:lnTo>
                    <a:pt x="1726890" y="9309100"/>
                  </a:lnTo>
                  <a:lnTo>
                    <a:pt x="1695004" y="9271000"/>
                  </a:lnTo>
                  <a:lnTo>
                    <a:pt x="1663363" y="9245600"/>
                  </a:lnTo>
                  <a:lnTo>
                    <a:pt x="1631970" y="9207500"/>
                  </a:lnTo>
                  <a:lnTo>
                    <a:pt x="1600825" y="9182100"/>
                  </a:lnTo>
                  <a:lnTo>
                    <a:pt x="1569931" y="9144000"/>
                  </a:lnTo>
                  <a:lnTo>
                    <a:pt x="1539288" y="9105900"/>
                  </a:lnTo>
                  <a:lnTo>
                    <a:pt x="1508899" y="9080500"/>
                  </a:lnTo>
                  <a:lnTo>
                    <a:pt x="1478764" y="9042400"/>
                  </a:lnTo>
                  <a:lnTo>
                    <a:pt x="1448886" y="9004300"/>
                  </a:lnTo>
                  <a:lnTo>
                    <a:pt x="1419266" y="8978900"/>
                  </a:lnTo>
                  <a:lnTo>
                    <a:pt x="1389905" y="8940800"/>
                  </a:lnTo>
                  <a:lnTo>
                    <a:pt x="1360805" y="8902700"/>
                  </a:lnTo>
                  <a:lnTo>
                    <a:pt x="1331968" y="8877300"/>
                  </a:lnTo>
                  <a:lnTo>
                    <a:pt x="1303394" y="8839200"/>
                  </a:lnTo>
                  <a:lnTo>
                    <a:pt x="1275086" y="8801100"/>
                  </a:lnTo>
                  <a:lnTo>
                    <a:pt x="1247045" y="8763000"/>
                  </a:lnTo>
                  <a:lnTo>
                    <a:pt x="1219272" y="8724900"/>
                  </a:lnTo>
                  <a:lnTo>
                    <a:pt x="1191770" y="8686800"/>
                  </a:lnTo>
                  <a:lnTo>
                    <a:pt x="1164539" y="8661400"/>
                  </a:lnTo>
                  <a:lnTo>
                    <a:pt x="1137581" y="8623300"/>
                  </a:lnTo>
                  <a:lnTo>
                    <a:pt x="1110897" y="8585200"/>
                  </a:lnTo>
                  <a:lnTo>
                    <a:pt x="1084490" y="8547100"/>
                  </a:lnTo>
                  <a:lnTo>
                    <a:pt x="1058360" y="8509000"/>
                  </a:lnTo>
                  <a:lnTo>
                    <a:pt x="1032509" y="8470900"/>
                  </a:lnTo>
                  <a:lnTo>
                    <a:pt x="1006939" y="8432800"/>
                  </a:lnTo>
                  <a:lnTo>
                    <a:pt x="981651" y="8394700"/>
                  </a:lnTo>
                  <a:lnTo>
                    <a:pt x="956647" y="8356600"/>
                  </a:lnTo>
                  <a:lnTo>
                    <a:pt x="931928" y="8318500"/>
                  </a:lnTo>
                  <a:lnTo>
                    <a:pt x="907496" y="8280400"/>
                  </a:lnTo>
                  <a:lnTo>
                    <a:pt x="883352" y="8242300"/>
                  </a:lnTo>
                  <a:lnTo>
                    <a:pt x="859498" y="8204200"/>
                  </a:lnTo>
                  <a:lnTo>
                    <a:pt x="835935" y="8166100"/>
                  </a:lnTo>
                  <a:lnTo>
                    <a:pt x="812664" y="8128000"/>
                  </a:lnTo>
                  <a:lnTo>
                    <a:pt x="789688" y="8089900"/>
                  </a:lnTo>
                  <a:lnTo>
                    <a:pt x="767008" y="8051800"/>
                  </a:lnTo>
                  <a:lnTo>
                    <a:pt x="744625" y="8013700"/>
                  </a:lnTo>
                  <a:lnTo>
                    <a:pt x="722541" y="7962900"/>
                  </a:lnTo>
                  <a:lnTo>
                    <a:pt x="700758" y="7924800"/>
                  </a:lnTo>
                  <a:lnTo>
                    <a:pt x="679276" y="7886700"/>
                  </a:lnTo>
                  <a:lnTo>
                    <a:pt x="658097" y="7848600"/>
                  </a:lnTo>
                  <a:lnTo>
                    <a:pt x="637224" y="7810500"/>
                  </a:lnTo>
                  <a:lnTo>
                    <a:pt x="616657" y="7772400"/>
                  </a:lnTo>
                  <a:lnTo>
                    <a:pt x="596398" y="7721600"/>
                  </a:lnTo>
                  <a:lnTo>
                    <a:pt x="576448" y="7683500"/>
                  </a:lnTo>
                  <a:lnTo>
                    <a:pt x="556810" y="7645400"/>
                  </a:lnTo>
                  <a:lnTo>
                    <a:pt x="537484" y="7607300"/>
                  </a:lnTo>
                  <a:lnTo>
                    <a:pt x="518471" y="7556500"/>
                  </a:lnTo>
                  <a:lnTo>
                    <a:pt x="499775" y="7518400"/>
                  </a:lnTo>
                  <a:lnTo>
                    <a:pt x="481395" y="7480300"/>
                  </a:lnTo>
                  <a:lnTo>
                    <a:pt x="463334" y="7429500"/>
                  </a:lnTo>
                  <a:lnTo>
                    <a:pt x="445594" y="7391400"/>
                  </a:lnTo>
                  <a:lnTo>
                    <a:pt x="428174" y="7353300"/>
                  </a:lnTo>
                  <a:lnTo>
                    <a:pt x="411078" y="7302500"/>
                  </a:lnTo>
                  <a:lnTo>
                    <a:pt x="394307" y="7264400"/>
                  </a:lnTo>
                  <a:lnTo>
                    <a:pt x="377861" y="7213600"/>
                  </a:lnTo>
                  <a:lnTo>
                    <a:pt x="361744" y="7175500"/>
                  </a:lnTo>
                  <a:lnTo>
                    <a:pt x="345955" y="7137400"/>
                  </a:lnTo>
                  <a:lnTo>
                    <a:pt x="330497" y="7086600"/>
                  </a:lnTo>
                  <a:lnTo>
                    <a:pt x="315372" y="7048500"/>
                  </a:lnTo>
                  <a:lnTo>
                    <a:pt x="300580" y="6997700"/>
                  </a:lnTo>
                  <a:lnTo>
                    <a:pt x="286124" y="6959600"/>
                  </a:lnTo>
                  <a:lnTo>
                    <a:pt x="272004" y="6908800"/>
                  </a:lnTo>
                  <a:lnTo>
                    <a:pt x="258222" y="6870700"/>
                  </a:lnTo>
                  <a:lnTo>
                    <a:pt x="244781" y="6819900"/>
                  </a:lnTo>
                  <a:lnTo>
                    <a:pt x="231681" y="6781800"/>
                  </a:lnTo>
                  <a:lnTo>
                    <a:pt x="218923" y="6731000"/>
                  </a:lnTo>
                  <a:lnTo>
                    <a:pt x="206510" y="6692900"/>
                  </a:lnTo>
                  <a:lnTo>
                    <a:pt x="194443" y="6642100"/>
                  </a:lnTo>
                  <a:lnTo>
                    <a:pt x="182723" y="6604000"/>
                  </a:lnTo>
                  <a:lnTo>
                    <a:pt x="171352" y="6553200"/>
                  </a:lnTo>
                  <a:lnTo>
                    <a:pt x="160332" y="6515100"/>
                  </a:lnTo>
                  <a:lnTo>
                    <a:pt x="149663" y="6464300"/>
                  </a:lnTo>
                  <a:lnTo>
                    <a:pt x="139348" y="6413500"/>
                  </a:lnTo>
                  <a:lnTo>
                    <a:pt x="129388" y="6375400"/>
                  </a:lnTo>
                  <a:lnTo>
                    <a:pt x="119785" y="6324600"/>
                  </a:lnTo>
                  <a:lnTo>
                    <a:pt x="110539" y="6286500"/>
                  </a:lnTo>
                  <a:lnTo>
                    <a:pt x="101653" y="6235700"/>
                  </a:lnTo>
                  <a:lnTo>
                    <a:pt x="93128" y="6184900"/>
                  </a:lnTo>
                  <a:lnTo>
                    <a:pt x="84966" y="6146800"/>
                  </a:lnTo>
                  <a:lnTo>
                    <a:pt x="77168" y="6096000"/>
                  </a:lnTo>
                  <a:lnTo>
                    <a:pt x="69735" y="6045200"/>
                  </a:lnTo>
                  <a:lnTo>
                    <a:pt x="62670" y="6007100"/>
                  </a:lnTo>
                  <a:lnTo>
                    <a:pt x="55973" y="5956300"/>
                  </a:lnTo>
                  <a:lnTo>
                    <a:pt x="49646" y="5905500"/>
                  </a:lnTo>
                  <a:lnTo>
                    <a:pt x="43691" y="5854700"/>
                  </a:lnTo>
                  <a:lnTo>
                    <a:pt x="38109" y="5816600"/>
                  </a:lnTo>
                  <a:lnTo>
                    <a:pt x="32902" y="5765800"/>
                  </a:lnTo>
                  <a:lnTo>
                    <a:pt x="28071" y="5715000"/>
                  </a:lnTo>
                  <a:lnTo>
                    <a:pt x="23618" y="5664200"/>
                  </a:lnTo>
                  <a:lnTo>
                    <a:pt x="19544" y="5626100"/>
                  </a:lnTo>
                  <a:lnTo>
                    <a:pt x="15851" y="5575300"/>
                  </a:lnTo>
                  <a:lnTo>
                    <a:pt x="12541" y="5524500"/>
                  </a:lnTo>
                  <a:lnTo>
                    <a:pt x="9614" y="5473700"/>
                  </a:lnTo>
                  <a:lnTo>
                    <a:pt x="7072" y="5435600"/>
                  </a:lnTo>
                  <a:lnTo>
                    <a:pt x="4917" y="5384800"/>
                  </a:lnTo>
                  <a:lnTo>
                    <a:pt x="3151" y="5334000"/>
                  </a:lnTo>
                  <a:lnTo>
                    <a:pt x="1774" y="5283200"/>
                  </a:lnTo>
                  <a:lnTo>
                    <a:pt x="789" y="5232400"/>
                  </a:lnTo>
                  <a:lnTo>
                    <a:pt x="197" y="5181600"/>
                  </a:lnTo>
                  <a:lnTo>
                    <a:pt x="0" y="5143500"/>
                  </a:lnTo>
                  <a:lnTo>
                    <a:pt x="197" y="5092700"/>
                  </a:lnTo>
                  <a:lnTo>
                    <a:pt x="789" y="5041900"/>
                  </a:lnTo>
                  <a:lnTo>
                    <a:pt x="1774" y="4991100"/>
                  </a:lnTo>
                  <a:lnTo>
                    <a:pt x="3151" y="4940300"/>
                  </a:lnTo>
                  <a:lnTo>
                    <a:pt x="4917" y="4889500"/>
                  </a:lnTo>
                  <a:lnTo>
                    <a:pt x="7072" y="4851400"/>
                  </a:lnTo>
                  <a:lnTo>
                    <a:pt x="9614" y="4800600"/>
                  </a:lnTo>
                  <a:lnTo>
                    <a:pt x="12541" y="4749800"/>
                  </a:lnTo>
                  <a:lnTo>
                    <a:pt x="15851" y="4699000"/>
                  </a:lnTo>
                  <a:lnTo>
                    <a:pt x="19544" y="4660900"/>
                  </a:lnTo>
                  <a:lnTo>
                    <a:pt x="23618" y="4610100"/>
                  </a:lnTo>
                  <a:lnTo>
                    <a:pt x="28071" y="4559300"/>
                  </a:lnTo>
                  <a:lnTo>
                    <a:pt x="32902" y="4508500"/>
                  </a:lnTo>
                  <a:lnTo>
                    <a:pt x="38109" y="4470400"/>
                  </a:lnTo>
                  <a:lnTo>
                    <a:pt x="43691" y="4419600"/>
                  </a:lnTo>
                  <a:lnTo>
                    <a:pt x="49646" y="4368800"/>
                  </a:lnTo>
                  <a:lnTo>
                    <a:pt x="55973" y="4318000"/>
                  </a:lnTo>
                  <a:lnTo>
                    <a:pt x="62670" y="4279900"/>
                  </a:lnTo>
                  <a:lnTo>
                    <a:pt x="69735" y="4229100"/>
                  </a:lnTo>
                  <a:lnTo>
                    <a:pt x="77168" y="4178300"/>
                  </a:lnTo>
                  <a:lnTo>
                    <a:pt x="84966" y="4140200"/>
                  </a:lnTo>
                  <a:lnTo>
                    <a:pt x="93128" y="4089400"/>
                  </a:lnTo>
                  <a:lnTo>
                    <a:pt x="101653" y="4038600"/>
                  </a:lnTo>
                  <a:lnTo>
                    <a:pt x="110539" y="4000500"/>
                  </a:lnTo>
                  <a:lnTo>
                    <a:pt x="119785" y="3949700"/>
                  </a:lnTo>
                  <a:lnTo>
                    <a:pt x="129388" y="3898900"/>
                  </a:lnTo>
                  <a:lnTo>
                    <a:pt x="139348" y="3860800"/>
                  </a:lnTo>
                  <a:lnTo>
                    <a:pt x="149663" y="3810000"/>
                  </a:lnTo>
                  <a:lnTo>
                    <a:pt x="160332" y="3771900"/>
                  </a:lnTo>
                  <a:lnTo>
                    <a:pt x="171352" y="3721100"/>
                  </a:lnTo>
                  <a:lnTo>
                    <a:pt x="182723" y="3670300"/>
                  </a:lnTo>
                  <a:lnTo>
                    <a:pt x="194443" y="3632200"/>
                  </a:lnTo>
                  <a:lnTo>
                    <a:pt x="206510" y="3581400"/>
                  </a:lnTo>
                  <a:lnTo>
                    <a:pt x="218923" y="3543300"/>
                  </a:lnTo>
                  <a:lnTo>
                    <a:pt x="231681" y="3492500"/>
                  </a:lnTo>
                  <a:lnTo>
                    <a:pt x="244781" y="3454400"/>
                  </a:lnTo>
                  <a:lnTo>
                    <a:pt x="258222" y="3403600"/>
                  </a:lnTo>
                  <a:lnTo>
                    <a:pt x="272004" y="3365500"/>
                  </a:lnTo>
                  <a:lnTo>
                    <a:pt x="286124" y="3314700"/>
                  </a:lnTo>
                  <a:lnTo>
                    <a:pt x="300580" y="3276600"/>
                  </a:lnTo>
                  <a:lnTo>
                    <a:pt x="315372" y="3225800"/>
                  </a:lnTo>
                  <a:lnTo>
                    <a:pt x="330497" y="3187700"/>
                  </a:lnTo>
                  <a:lnTo>
                    <a:pt x="345955" y="3149600"/>
                  </a:lnTo>
                  <a:lnTo>
                    <a:pt x="361744" y="3098800"/>
                  </a:lnTo>
                  <a:lnTo>
                    <a:pt x="377861" y="3060700"/>
                  </a:lnTo>
                  <a:lnTo>
                    <a:pt x="394307" y="3009900"/>
                  </a:lnTo>
                  <a:lnTo>
                    <a:pt x="411078" y="2971800"/>
                  </a:lnTo>
                  <a:lnTo>
                    <a:pt x="428174" y="2933700"/>
                  </a:lnTo>
                  <a:lnTo>
                    <a:pt x="445594" y="2882900"/>
                  </a:lnTo>
                  <a:lnTo>
                    <a:pt x="463334" y="2844800"/>
                  </a:lnTo>
                  <a:lnTo>
                    <a:pt x="481395" y="2806700"/>
                  </a:lnTo>
                  <a:lnTo>
                    <a:pt x="499775" y="2755900"/>
                  </a:lnTo>
                  <a:lnTo>
                    <a:pt x="518471" y="2717800"/>
                  </a:lnTo>
                  <a:lnTo>
                    <a:pt x="537484" y="2679700"/>
                  </a:lnTo>
                  <a:lnTo>
                    <a:pt x="556810" y="2628900"/>
                  </a:lnTo>
                  <a:lnTo>
                    <a:pt x="576448" y="2590800"/>
                  </a:lnTo>
                  <a:lnTo>
                    <a:pt x="596398" y="2552700"/>
                  </a:lnTo>
                  <a:lnTo>
                    <a:pt x="616657" y="2514600"/>
                  </a:lnTo>
                  <a:lnTo>
                    <a:pt x="637224" y="2463800"/>
                  </a:lnTo>
                  <a:lnTo>
                    <a:pt x="658097" y="2425700"/>
                  </a:lnTo>
                  <a:lnTo>
                    <a:pt x="679276" y="2387600"/>
                  </a:lnTo>
                  <a:lnTo>
                    <a:pt x="700758" y="2349500"/>
                  </a:lnTo>
                  <a:lnTo>
                    <a:pt x="722541" y="2311400"/>
                  </a:lnTo>
                  <a:lnTo>
                    <a:pt x="744625" y="2273300"/>
                  </a:lnTo>
                  <a:lnTo>
                    <a:pt x="767008" y="2222500"/>
                  </a:lnTo>
                  <a:lnTo>
                    <a:pt x="789688" y="2184400"/>
                  </a:lnTo>
                  <a:lnTo>
                    <a:pt x="812664" y="2146300"/>
                  </a:lnTo>
                  <a:lnTo>
                    <a:pt x="835935" y="2108200"/>
                  </a:lnTo>
                  <a:lnTo>
                    <a:pt x="859498" y="2070100"/>
                  </a:lnTo>
                  <a:lnTo>
                    <a:pt x="883352" y="2032000"/>
                  </a:lnTo>
                  <a:lnTo>
                    <a:pt x="907496" y="1993900"/>
                  </a:lnTo>
                  <a:lnTo>
                    <a:pt x="931928" y="1955800"/>
                  </a:lnTo>
                  <a:lnTo>
                    <a:pt x="956647" y="1917700"/>
                  </a:lnTo>
                  <a:lnTo>
                    <a:pt x="981651" y="1879600"/>
                  </a:lnTo>
                  <a:lnTo>
                    <a:pt x="1006939" y="1841500"/>
                  </a:lnTo>
                  <a:lnTo>
                    <a:pt x="1032509" y="1803400"/>
                  </a:lnTo>
                  <a:lnTo>
                    <a:pt x="1058360" y="1765300"/>
                  </a:lnTo>
                  <a:lnTo>
                    <a:pt x="1084490" y="1727200"/>
                  </a:lnTo>
                  <a:lnTo>
                    <a:pt x="1110897" y="1689100"/>
                  </a:lnTo>
                  <a:lnTo>
                    <a:pt x="1137581" y="1651000"/>
                  </a:lnTo>
                  <a:lnTo>
                    <a:pt x="1164539" y="1625600"/>
                  </a:lnTo>
                  <a:lnTo>
                    <a:pt x="1191770" y="1587500"/>
                  </a:lnTo>
                  <a:lnTo>
                    <a:pt x="1219272" y="1549400"/>
                  </a:lnTo>
                  <a:lnTo>
                    <a:pt x="1247045" y="1511300"/>
                  </a:lnTo>
                  <a:lnTo>
                    <a:pt x="1275086" y="1473200"/>
                  </a:lnTo>
                  <a:lnTo>
                    <a:pt x="1303394" y="1435100"/>
                  </a:lnTo>
                  <a:lnTo>
                    <a:pt x="1331968" y="1409700"/>
                  </a:lnTo>
                  <a:lnTo>
                    <a:pt x="1360805" y="1371600"/>
                  </a:lnTo>
                  <a:lnTo>
                    <a:pt x="1389905" y="1333500"/>
                  </a:lnTo>
                  <a:lnTo>
                    <a:pt x="1419266" y="1295400"/>
                  </a:lnTo>
                  <a:lnTo>
                    <a:pt x="1448886" y="1270000"/>
                  </a:lnTo>
                  <a:lnTo>
                    <a:pt x="1478764" y="1231900"/>
                  </a:lnTo>
                  <a:lnTo>
                    <a:pt x="1508899" y="1193800"/>
                  </a:lnTo>
                  <a:lnTo>
                    <a:pt x="1539288" y="1168400"/>
                  </a:lnTo>
                  <a:lnTo>
                    <a:pt x="1569931" y="1130300"/>
                  </a:lnTo>
                  <a:lnTo>
                    <a:pt x="1600825" y="1104900"/>
                  </a:lnTo>
                  <a:lnTo>
                    <a:pt x="1663363" y="1028700"/>
                  </a:lnTo>
                  <a:lnTo>
                    <a:pt x="1695004" y="1003300"/>
                  </a:lnTo>
                  <a:lnTo>
                    <a:pt x="1726890" y="965200"/>
                  </a:lnTo>
                  <a:lnTo>
                    <a:pt x="1759021" y="939800"/>
                  </a:lnTo>
                  <a:lnTo>
                    <a:pt x="1791395" y="901700"/>
                  </a:lnTo>
                  <a:lnTo>
                    <a:pt x="1824009" y="876300"/>
                  </a:lnTo>
                  <a:lnTo>
                    <a:pt x="1856863" y="838200"/>
                  </a:lnTo>
                  <a:lnTo>
                    <a:pt x="1923285" y="787400"/>
                  </a:lnTo>
                  <a:lnTo>
                    <a:pt x="1956849" y="749300"/>
                  </a:lnTo>
                  <a:lnTo>
                    <a:pt x="1990647" y="723900"/>
                  </a:lnTo>
                  <a:lnTo>
                    <a:pt x="2024677" y="685800"/>
                  </a:lnTo>
                  <a:lnTo>
                    <a:pt x="2093426" y="635000"/>
                  </a:lnTo>
                  <a:lnTo>
                    <a:pt x="2128143" y="596900"/>
                  </a:lnTo>
                  <a:lnTo>
                    <a:pt x="2269256" y="495300"/>
                  </a:lnTo>
                  <a:lnTo>
                    <a:pt x="2305088" y="457200"/>
                  </a:lnTo>
                  <a:lnTo>
                    <a:pt x="2377405" y="406400"/>
                  </a:lnTo>
                  <a:lnTo>
                    <a:pt x="2524613" y="304800"/>
                  </a:lnTo>
                  <a:lnTo>
                    <a:pt x="2713320" y="177800"/>
                  </a:lnTo>
                  <a:lnTo>
                    <a:pt x="2907071" y="50800"/>
                  </a:lnTo>
                  <a:lnTo>
                    <a:pt x="2946410" y="38100"/>
                  </a:lnTo>
                  <a:lnTo>
                    <a:pt x="2985941" y="12700"/>
                  </a:lnTo>
                  <a:lnTo>
                    <a:pt x="3013508" y="0"/>
                  </a:lnTo>
                  <a:lnTo>
                    <a:pt x="5114149" y="0"/>
                  </a:lnTo>
                  <a:lnTo>
                    <a:pt x="5114149" y="10274300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2031" y="1982520"/>
              <a:ext cx="6327267" cy="6324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30"/>
              <a:t>Grazie</a:t>
            </a:r>
            <a:r>
              <a:rPr dirty="0" sz="7500"/>
              <a:t> </a:t>
            </a:r>
            <a:r>
              <a:rPr dirty="0" sz="7500" spc="-75"/>
              <a:t>per</a:t>
            </a:r>
            <a:r>
              <a:rPr dirty="0" sz="7500"/>
              <a:t> </a:t>
            </a:r>
            <a:r>
              <a:rPr dirty="0" sz="7500" spc="7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4" b="1" i="1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dirty="0" sz="2000" spc="-25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dirty="0" sz="2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dirty="0" sz="2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dirty="0" sz="20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600" spc="30" b="1" i="1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dirty="0" sz="2000" spc="-25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dirty="0" sz="2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dirty="0" sz="2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dirty="0" sz="2000" spc="-11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dirty="0" sz="20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4000" y="2074044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345704" y="2260396"/>
            <a:ext cx="664845" cy="664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00" spc="155" b="1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dirty="0" sz="4200" spc="160" b="1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42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0" y="460943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45341" y="4795785"/>
            <a:ext cx="665480" cy="664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00" spc="155" b="1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dirty="0" sz="4200" spc="165" b="1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4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714482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345704" y="7331176"/>
            <a:ext cx="664845" cy="664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00" spc="155" b="1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dirty="0" sz="4200" spc="160" b="1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42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047" y="328551"/>
            <a:ext cx="1400174" cy="14001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2"/>
            <a:ext cx="3837949" cy="1914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197" y="4032915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63989" y="3100997"/>
            <a:ext cx="33407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55"/>
              <a:t>A</a:t>
            </a:r>
            <a:r>
              <a:rPr dirty="0" sz="6000" spc="-610"/>
              <a:t>G</a:t>
            </a:r>
            <a:r>
              <a:rPr dirty="0" sz="6000" spc="440"/>
              <a:t>E</a:t>
            </a:r>
            <a:r>
              <a:rPr dirty="0" sz="6000" spc="85"/>
              <a:t>N</a:t>
            </a:r>
            <a:r>
              <a:rPr dirty="0" sz="6000" spc="365"/>
              <a:t>D</a:t>
            </a:r>
            <a:r>
              <a:rPr dirty="0" sz="6000" spc="60"/>
              <a:t>A</a:t>
            </a:r>
            <a:endParaRPr sz="6000"/>
          </a:p>
        </p:txBody>
      </p:sp>
      <p:sp>
        <p:nvSpPr>
          <p:cNvPr id="13" name="object 13"/>
          <p:cNvSpPr txBox="1"/>
          <p:nvPr/>
        </p:nvSpPr>
        <p:spPr>
          <a:xfrm>
            <a:off x="10785397" y="2399861"/>
            <a:ext cx="62109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Obiettivi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25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ourier New"/>
                <a:cs typeface="Courier New"/>
              </a:rPr>
              <a:t>del</a:t>
            </a:r>
            <a:r>
              <a:rPr dirty="0" sz="25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85397" y="4838128"/>
            <a:ext cx="358838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Tecnologie</a:t>
            </a:r>
            <a:r>
              <a:rPr dirty="0" sz="25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proposte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5397" y="7470641"/>
            <a:ext cx="527431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Interfacce</a:t>
            </a:r>
            <a:r>
              <a:rPr dirty="0" sz="25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25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primi</a:t>
            </a:r>
            <a:r>
              <a:rPr dirty="0" sz="25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prototipi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729" y="4477379"/>
            <a:ext cx="933831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365"/>
              <a:t>O</a:t>
            </a:r>
            <a:r>
              <a:rPr dirty="0" sz="8000" spc="-240"/>
              <a:t>b</a:t>
            </a:r>
            <a:r>
              <a:rPr dirty="0" sz="8000" spc="265"/>
              <a:t>i</a:t>
            </a:r>
            <a:r>
              <a:rPr dirty="0" sz="8000" spc="-730"/>
              <a:t>e</a:t>
            </a:r>
            <a:r>
              <a:rPr dirty="0" sz="8000" spc="760"/>
              <a:t>tt</a:t>
            </a:r>
            <a:r>
              <a:rPr dirty="0" sz="8000" spc="265"/>
              <a:t>i</a:t>
            </a:r>
            <a:r>
              <a:rPr dirty="0" sz="8000" spc="-90"/>
              <a:t>v</a:t>
            </a:r>
            <a:r>
              <a:rPr dirty="0" sz="8000" spc="270"/>
              <a:t>i</a:t>
            </a:r>
            <a:r>
              <a:rPr dirty="0" sz="8000" spc="5"/>
              <a:t> </a:t>
            </a:r>
            <a:r>
              <a:rPr dirty="0" sz="8000" spc="-725"/>
              <a:t>e</a:t>
            </a:r>
            <a:r>
              <a:rPr dirty="0" sz="8000" spc="5"/>
              <a:t> </a:t>
            </a:r>
            <a:r>
              <a:rPr dirty="0" sz="8000" spc="715"/>
              <a:t>r</a:t>
            </a:r>
            <a:r>
              <a:rPr dirty="0" sz="8000" spc="-730"/>
              <a:t>e</a:t>
            </a:r>
            <a:r>
              <a:rPr dirty="0" sz="8000" spc="-250"/>
              <a:t>q</a:t>
            </a:r>
            <a:r>
              <a:rPr dirty="0" sz="8000" spc="40"/>
              <a:t>u</a:t>
            </a:r>
            <a:r>
              <a:rPr dirty="0" sz="8000" spc="265"/>
              <a:t>i</a:t>
            </a:r>
            <a:r>
              <a:rPr dirty="0" sz="8000" spc="495"/>
              <a:t>s</a:t>
            </a:r>
            <a:r>
              <a:rPr dirty="0" sz="8000" spc="265"/>
              <a:t>i</a:t>
            </a:r>
            <a:r>
              <a:rPr dirty="0" sz="8000" spc="760"/>
              <a:t>t</a:t>
            </a:r>
            <a:r>
              <a:rPr dirty="0" sz="8000" spc="270"/>
              <a:t>i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0978" y="1331050"/>
            <a:ext cx="7610474" cy="7610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209130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743" y="6173958"/>
            <a:ext cx="7953374" cy="35147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0592"/>
            <a:ext cx="4051300" cy="1016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500" spc="395"/>
              <a:t>OBIETTIVI</a:t>
            </a:r>
            <a:endParaRPr sz="6500"/>
          </a:p>
        </p:txBody>
      </p:sp>
      <p:sp>
        <p:nvSpPr>
          <p:cNvPr id="7" name="object 7"/>
          <p:cNvSpPr txBox="1"/>
          <p:nvPr/>
        </p:nvSpPr>
        <p:spPr>
          <a:xfrm>
            <a:off x="1586241" y="2920991"/>
            <a:ext cx="7522209" cy="221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L'obiettivo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principale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ourier New"/>
                <a:cs typeface="Courier New"/>
              </a:rPr>
              <a:t>che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si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pone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Yacht </a:t>
            </a:r>
            <a:r>
              <a:rPr dirty="0" sz="2500" spc="-14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On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Cloud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>
                <a:solidFill>
                  <a:srgbClr val="FFFFFF"/>
                </a:solidFill>
                <a:latin typeface="Courier New"/>
                <a:cs typeface="Courier New"/>
              </a:rPr>
              <a:t>è</a:t>
            </a:r>
            <a:r>
              <a:rPr dirty="0" sz="2500" spc="-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dirty="0" sz="2500" spc="-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un'applicazione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consentire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il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controllo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remoto </a:t>
            </a:r>
            <a:r>
              <a:rPr dirty="0" sz="2500" spc="-2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dispositivi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bordo, quali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sensori,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videocamere</a:t>
            </a:r>
            <a:r>
              <a:rPr dirty="0" sz="25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sorveglianza,</a:t>
            </a:r>
            <a:r>
              <a:rPr dirty="0" sz="25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GPS,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etc...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7681" y="7001200"/>
            <a:ext cx="7334884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936625">
              <a:lnSpc>
                <a:spcPct val="114999"/>
              </a:lnSpc>
              <a:spcBef>
                <a:spcPts val="100"/>
              </a:spcBef>
            </a:pP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L'applicazione</a:t>
            </a:r>
            <a:r>
              <a:rPr dirty="0" sz="25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mira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25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garantire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un </a:t>
            </a:r>
            <a:r>
              <a:rPr dirty="0" sz="2500" spc="-14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controllo centralizzato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delle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risorse </a:t>
            </a:r>
            <a:r>
              <a:rPr dirty="0" sz="2500">
                <a:solidFill>
                  <a:srgbClr val="FFFFFF"/>
                </a:solidFill>
                <a:latin typeface="Courier New"/>
                <a:cs typeface="Courier New"/>
              </a:rPr>
              <a:t>e </a:t>
            </a:r>
            <a:r>
              <a:rPr dirty="0" sz="2500" spc="-14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agli</a:t>
            </a:r>
            <a:r>
              <a:rPr dirty="0" sz="25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utilizzatori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un</a:t>
            </a:r>
            <a:r>
              <a:rPr dirty="0" sz="25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certo</a:t>
            </a:r>
            <a:endParaRPr sz="25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grado</a:t>
            </a:r>
            <a:r>
              <a:rPr dirty="0" sz="2500" spc="-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dirty="0" sz="25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sicurezza.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3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8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7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1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5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4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9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1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7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7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8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3914" y="3"/>
            <a:ext cx="5448299" cy="5143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5487" y="6077872"/>
            <a:ext cx="3476624" cy="3476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3842"/>
            <a:ext cx="9353550" cy="1562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dirty="0" sz="6500" spc="409"/>
              <a:t>REQUISITI</a:t>
            </a:r>
            <a:r>
              <a:rPr dirty="0" sz="6500" spc="-85"/>
              <a:t> </a:t>
            </a:r>
            <a:r>
              <a:rPr dirty="0" sz="6500" spc="260"/>
              <a:t>FUNZIONALI</a:t>
            </a:r>
            <a:endParaRPr sz="6500"/>
          </a:p>
          <a:p>
            <a:pPr marL="12700">
              <a:lnSpc>
                <a:spcPts val="4550"/>
              </a:lnSpc>
            </a:pPr>
            <a:r>
              <a:rPr dirty="0" sz="4000" spc="295"/>
              <a:t>E</a:t>
            </a:r>
            <a:r>
              <a:rPr dirty="0" sz="4000" spc="-50"/>
              <a:t> </a:t>
            </a:r>
            <a:r>
              <a:rPr dirty="0" sz="4000" spc="-35"/>
              <a:t>NON</a:t>
            </a:r>
            <a:r>
              <a:rPr dirty="0" sz="4000" spc="-50"/>
              <a:t> </a:t>
            </a:r>
            <a:r>
              <a:rPr dirty="0" sz="4000" spc="160"/>
              <a:t>FUNZIONALI</a:t>
            </a:r>
            <a:endParaRPr sz="40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212" y="3548729"/>
            <a:ext cx="114300" cy="114299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107938" y="3377994"/>
          <a:ext cx="7560309" cy="1293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2925"/>
                <a:gridCol w="749300"/>
                <a:gridCol w="4997450"/>
              </a:tblGrid>
              <a:tr h="427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500" spc="-3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Requisiti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B="0" marT="15240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5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per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B="0" marT="15240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5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gli</a:t>
                      </a:r>
                      <a:r>
                        <a:rPr dirty="0" sz="2500" spc="-1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25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utenti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B="0" marT="15240">
                    <a:solidFill>
                      <a:srgbClr val="005B95"/>
                    </a:solidFill>
                  </a:tcPr>
                </a:tc>
              </a:tr>
              <a:tr h="4375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500" spc="-3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Requisiti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B="0" marT="24765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5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per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B="0" marT="24765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500" spc="-3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gestione</a:t>
                      </a:r>
                      <a:r>
                        <a:rPr dirty="0" sz="2500" spc="-1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25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box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B="0" marT="24765">
                    <a:solidFill>
                      <a:srgbClr val="005B95"/>
                    </a:solidFill>
                  </a:tcPr>
                </a:tc>
              </a:tr>
              <a:tr h="427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500" spc="-3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Requisiti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B="0" marT="24765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5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per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B="0" marT="24765">
                    <a:solidFill>
                      <a:srgbClr val="005B9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500" spc="-3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gestione</a:t>
                      </a:r>
                      <a:r>
                        <a:rPr dirty="0" sz="2500" spc="-9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2500" spc="-3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videosorveglianza</a:t>
                      </a:r>
                      <a:endParaRPr sz="2500">
                        <a:latin typeface="Courier New"/>
                        <a:cs typeface="Courier New"/>
                      </a:endParaRPr>
                    </a:p>
                  </a:txBody>
                  <a:tcPr marL="0" marR="0" marB="0" marT="24765">
                    <a:solidFill>
                      <a:srgbClr val="005B95"/>
                    </a:solidFill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212" y="3986879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212" y="4425029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4786" y="7334401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4786" y="7772551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4786" y="8210701"/>
            <a:ext cx="114300" cy="1142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924562" y="7108969"/>
            <a:ext cx="6960234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dirty="0" sz="25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dirty="0" sz="25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tracking</a:t>
            </a:r>
            <a:r>
              <a:rPr dirty="0" sz="25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ourier New"/>
                <a:cs typeface="Courier New"/>
              </a:rPr>
              <a:t>GPS </a:t>
            </a:r>
            <a:r>
              <a:rPr dirty="0" sz="2500" spc="-14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Requisiti </a:t>
            </a:r>
            <a:r>
              <a:rPr dirty="0" sz="2500" spc="-2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gestione connettività </a:t>
            </a:r>
            <a:r>
              <a:rPr dirty="0" sz="25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dirty="0" sz="25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sensoristica</a:t>
            </a:r>
            <a:r>
              <a:rPr dirty="0" sz="25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Courier New"/>
                <a:cs typeface="Courier New"/>
              </a:rPr>
              <a:t>aggiuntiva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4477377"/>
            <a:ext cx="1003046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05"/>
              <a:t>Tecnologie</a:t>
            </a:r>
            <a:r>
              <a:rPr dirty="0" sz="8000" spc="-20"/>
              <a:t> </a:t>
            </a:r>
            <a:r>
              <a:rPr dirty="0" sz="8000" spc="20"/>
              <a:t>proposte</a:t>
            </a:r>
            <a:endParaRPr sz="8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2570" y="2418362"/>
            <a:ext cx="16842740" cy="7143750"/>
            <a:chOff x="882570" y="2418362"/>
            <a:chExt cx="16842740" cy="7143750"/>
          </a:xfrm>
        </p:grpSpPr>
        <p:sp>
          <p:nvSpPr>
            <p:cNvPr id="3" name="object 3"/>
            <p:cNvSpPr/>
            <p:nvPr/>
          </p:nvSpPr>
          <p:spPr>
            <a:xfrm>
              <a:off x="1029698" y="8092386"/>
              <a:ext cx="16695419" cy="1162050"/>
            </a:xfrm>
            <a:custGeom>
              <a:avLst/>
              <a:gdLst/>
              <a:ahLst/>
              <a:cxnLst/>
              <a:rect l="l" t="t" r="r" b="b"/>
              <a:pathLst>
                <a:path w="16695419" h="1162050">
                  <a:moveTo>
                    <a:pt x="16587449" y="1162049"/>
                  </a:moveTo>
                  <a:lnTo>
                    <a:pt x="107877" y="1162049"/>
                  </a:lnTo>
                  <a:lnTo>
                    <a:pt x="65944" y="1153582"/>
                  </a:lnTo>
                  <a:lnTo>
                    <a:pt x="31647" y="1130509"/>
                  </a:lnTo>
                  <a:lnTo>
                    <a:pt x="8496" y="1096330"/>
                  </a:lnTo>
                  <a:lnTo>
                    <a:pt x="0" y="1054539"/>
                  </a:lnTo>
                  <a:lnTo>
                    <a:pt x="0" y="107510"/>
                  </a:lnTo>
                  <a:lnTo>
                    <a:pt x="8496" y="65719"/>
                  </a:lnTo>
                  <a:lnTo>
                    <a:pt x="31647" y="31540"/>
                  </a:lnTo>
                  <a:lnTo>
                    <a:pt x="65944" y="8467"/>
                  </a:lnTo>
                  <a:lnTo>
                    <a:pt x="107877" y="0"/>
                  </a:lnTo>
                  <a:lnTo>
                    <a:pt x="16587449" y="0"/>
                  </a:lnTo>
                  <a:lnTo>
                    <a:pt x="16629383" y="8467"/>
                  </a:lnTo>
                  <a:lnTo>
                    <a:pt x="16663680" y="31540"/>
                  </a:lnTo>
                  <a:lnTo>
                    <a:pt x="16686831" y="65719"/>
                  </a:lnTo>
                  <a:lnTo>
                    <a:pt x="16695328" y="107510"/>
                  </a:lnTo>
                  <a:lnTo>
                    <a:pt x="16695328" y="1054539"/>
                  </a:lnTo>
                  <a:lnTo>
                    <a:pt x="16686831" y="1096330"/>
                  </a:lnTo>
                  <a:lnTo>
                    <a:pt x="16663680" y="1130509"/>
                  </a:lnTo>
                  <a:lnTo>
                    <a:pt x="16629383" y="1153582"/>
                  </a:lnTo>
                  <a:lnTo>
                    <a:pt x="16587449" y="1162049"/>
                  </a:lnTo>
                  <a:close/>
                </a:path>
              </a:pathLst>
            </a:custGeom>
            <a:solidFill>
              <a:srgbClr val="181818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82561" y="2418371"/>
              <a:ext cx="16675735" cy="7143750"/>
            </a:xfrm>
            <a:custGeom>
              <a:avLst/>
              <a:gdLst/>
              <a:ahLst/>
              <a:cxnLst/>
              <a:rect l="l" t="t" r="r" b="b"/>
              <a:pathLst>
                <a:path w="16675735" h="7143750">
                  <a:moveTo>
                    <a:pt x="2733675" y="127"/>
                  </a:moveTo>
                  <a:lnTo>
                    <a:pt x="0" y="127"/>
                  </a:lnTo>
                  <a:lnTo>
                    <a:pt x="0" y="7143623"/>
                  </a:lnTo>
                  <a:lnTo>
                    <a:pt x="2733675" y="7143623"/>
                  </a:lnTo>
                  <a:lnTo>
                    <a:pt x="2733675" y="127"/>
                  </a:lnTo>
                  <a:close/>
                </a:path>
                <a:path w="16675735" h="7143750">
                  <a:moveTo>
                    <a:pt x="5457139" y="127"/>
                  </a:moveTo>
                  <a:lnTo>
                    <a:pt x="2837764" y="127"/>
                  </a:lnTo>
                  <a:lnTo>
                    <a:pt x="2837764" y="7143610"/>
                  </a:lnTo>
                  <a:lnTo>
                    <a:pt x="5457139" y="7143610"/>
                  </a:lnTo>
                  <a:lnTo>
                    <a:pt x="5457139" y="127"/>
                  </a:lnTo>
                  <a:close/>
                </a:path>
                <a:path w="16675735" h="7143750">
                  <a:moveTo>
                    <a:pt x="8186560" y="127"/>
                  </a:moveTo>
                  <a:lnTo>
                    <a:pt x="5567184" y="127"/>
                  </a:lnTo>
                  <a:lnTo>
                    <a:pt x="5567184" y="7143610"/>
                  </a:lnTo>
                  <a:lnTo>
                    <a:pt x="8186560" y="7143610"/>
                  </a:lnTo>
                  <a:lnTo>
                    <a:pt x="8186560" y="127"/>
                  </a:lnTo>
                  <a:close/>
                </a:path>
                <a:path w="16675735" h="7143750">
                  <a:moveTo>
                    <a:pt x="11037964" y="25"/>
                  </a:moveTo>
                  <a:lnTo>
                    <a:pt x="8304289" y="25"/>
                  </a:lnTo>
                  <a:lnTo>
                    <a:pt x="8304289" y="7143712"/>
                  </a:lnTo>
                  <a:lnTo>
                    <a:pt x="11037964" y="7143712"/>
                  </a:lnTo>
                  <a:lnTo>
                    <a:pt x="11037964" y="25"/>
                  </a:lnTo>
                  <a:close/>
                </a:path>
                <a:path w="16675735" h="7143750">
                  <a:moveTo>
                    <a:pt x="13783971" y="0"/>
                  </a:moveTo>
                  <a:lnTo>
                    <a:pt x="11174120" y="0"/>
                  </a:lnTo>
                  <a:lnTo>
                    <a:pt x="11174120" y="7143750"/>
                  </a:lnTo>
                  <a:lnTo>
                    <a:pt x="13783971" y="7143750"/>
                  </a:lnTo>
                  <a:lnTo>
                    <a:pt x="13783971" y="0"/>
                  </a:lnTo>
                  <a:close/>
                </a:path>
                <a:path w="16675735" h="7143750">
                  <a:moveTo>
                    <a:pt x="16675303" y="101"/>
                  </a:moveTo>
                  <a:lnTo>
                    <a:pt x="13903528" y="101"/>
                  </a:lnTo>
                  <a:lnTo>
                    <a:pt x="13903528" y="7143636"/>
                  </a:lnTo>
                  <a:lnTo>
                    <a:pt x="16675303" y="7143636"/>
                  </a:lnTo>
                  <a:lnTo>
                    <a:pt x="16675303" y="101"/>
                  </a:lnTo>
                  <a:close/>
                </a:path>
              </a:pathLst>
            </a:custGeom>
            <a:solidFill>
              <a:srgbClr val="2B91D5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535" y="8225914"/>
              <a:ext cx="12192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679" y="8225914"/>
              <a:ext cx="1962149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9799" y="8145970"/>
              <a:ext cx="1685924" cy="885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7911" y="8325296"/>
              <a:ext cx="2543174" cy="523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2106" y="7903368"/>
              <a:ext cx="1724024" cy="1047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109" y="7903368"/>
              <a:ext cx="1200149" cy="12001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2570" y="2418490"/>
            <a:ext cx="2733675" cy="714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1945"/>
              </a:spcBef>
            </a:pPr>
            <a:r>
              <a:rPr dirty="0" sz="2400" spc="190" b="1">
                <a:solidFill>
                  <a:srgbClr val="F5F6F6"/>
                </a:solidFill>
                <a:latin typeface="Courier New"/>
                <a:cs typeface="Courier New"/>
              </a:rPr>
              <a:t>AWS</a:t>
            </a:r>
            <a:endParaRPr sz="2400">
              <a:latin typeface="Courier New"/>
              <a:cs typeface="Courier New"/>
            </a:endParaRPr>
          </a:p>
          <a:p>
            <a:pPr marL="286385" marR="856615">
              <a:lnSpc>
                <a:spcPct val="135400"/>
              </a:lnSpc>
              <a:spcBef>
                <a:spcPts val="760"/>
              </a:spcBef>
            </a:pPr>
            <a:r>
              <a:rPr dirty="0" sz="1800" spc="35">
                <a:solidFill>
                  <a:srgbClr val="F5F6F6"/>
                </a:solidFill>
                <a:latin typeface="Courier New"/>
                <a:cs typeface="Courier New"/>
              </a:rPr>
              <a:t>Per</a:t>
            </a:r>
            <a:r>
              <a:rPr dirty="0" sz="1800" spc="90">
                <a:solidFill>
                  <a:srgbClr val="F5F6F6"/>
                </a:solidFill>
                <a:latin typeface="Courier New"/>
                <a:cs typeface="Courier New"/>
              </a:rPr>
              <a:t> </a:t>
            </a:r>
            <a:r>
              <a:rPr dirty="0" sz="1800" spc="40">
                <a:solidFill>
                  <a:srgbClr val="F5F6F6"/>
                </a:solidFill>
                <a:latin typeface="Courier New"/>
                <a:cs typeface="Courier New"/>
              </a:rPr>
              <a:t>cosa </a:t>
            </a:r>
            <a:r>
              <a:rPr dirty="0" sz="1800" spc="45">
                <a:solidFill>
                  <a:srgbClr val="F5F6F6"/>
                </a:solidFill>
                <a:latin typeface="Courier New"/>
                <a:cs typeface="Courier New"/>
              </a:rPr>
              <a:t> usiamo </a:t>
            </a:r>
            <a:r>
              <a:rPr dirty="0" sz="1800" spc="40">
                <a:solidFill>
                  <a:srgbClr val="F5F6F6"/>
                </a:solidFill>
                <a:latin typeface="Courier New"/>
                <a:cs typeface="Courier New"/>
              </a:rPr>
              <a:t>aws? </a:t>
            </a:r>
            <a:r>
              <a:rPr dirty="0" sz="1800" spc="-1070">
                <a:solidFill>
                  <a:srgbClr val="F5F6F6"/>
                </a:solidFill>
                <a:latin typeface="Courier New"/>
                <a:cs typeface="Courier New"/>
              </a:rPr>
              <a:t> </a:t>
            </a:r>
            <a:r>
              <a:rPr dirty="0" sz="1800" spc="35">
                <a:solidFill>
                  <a:srgbClr val="F5F6F6"/>
                </a:solidFill>
                <a:latin typeface="Courier New"/>
                <a:cs typeface="Courier New"/>
              </a:rPr>
              <a:t>bho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6100" y="2418469"/>
            <a:ext cx="2771775" cy="714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805"/>
              </a:spcBef>
            </a:pPr>
            <a:r>
              <a:rPr dirty="0" sz="2400" spc="245" b="1">
                <a:solidFill>
                  <a:srgbClr val="FFFFFF"/>
                </a:solidFill>
                <a:latin typeface="Courier New"/>
                <a:cs typeface="Courier New"/>
              </a:rPr>
              <a:t>QUARKUS</a:t>
            </a:r>
            <a:endParaRPr sz="2400">
              <a:latin typeface="Courier New"/>
              <a:cs typeface="Courier New"/>
            </a:endParaRPr>
          </a:p>
          <a:p>
            <a:pPr marL="309880" marR="438150">
              <a:lnSpc>
                <a:spcPct val="135400"/>
              </a:lnSpc>
              <a:spcBef>
                <a:spcPts val="760"/>
              </a:spcBef>
            </a:pP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dirty="0" sz="1800" spc="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Courier New"/>
                <a:cs typeface="Courier New"/>
              </a:rPr>
              <a:t>ottimizzazion</a:t>
            </a:r>
            <a:r>
              <a:rPr dirty="0" sz="180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dei</a:t>
            </a:r>
            <a:r>
              <a:rPr dirty="0" sz="1800" spc="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Courier New"/>
                <a:cs typeface="Courier New"/>
              </a:rPr>
              <a:t>container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6681" y="2418362"/>
            <a:ext cx="2609850" cy="714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810"/>
              </a:spcBef>
            </a:pPr>
            <a:r>
              <a:rPr dirty="0" sz="2400" spc="229" b="1">
                <a:solidFill>
                  <a:srgbClr val="FFFFFF"/>
                </a:solidFill>
                <a:latin typeface="Courier New"/>
                <a:cs typeface="Courier New"/>
              </a:rPr>
              <a:t>KAFKA</a:t>
            </a:r>
            <a:endParaRPr sz="2400">
              <a:latin typeface="Courier New"/>
              <a:cs typeface="Courier New"/>
            </a:endParaRPr>
          </a:p>
          <a:p>
            <a:pPr marL="228600" marR="357505">
              <a:lnSpc>
                <a:spcPct val="135400"/>
              </a:lnSpc>
              <a:spcBef>
                <a:spcPts val="755"/>
              </a:spcBef>
            </a:pP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dirty="0" sz="1800" spc="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Courier New"/>
                <a:cs typeface="Courier New"/>
              </a:rPr>
              <a:t>l'elaborazion</a:t>
            </a:r>
            <a:r>
              <a:rPr dirty="0" sz="180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dirty="0" sz="1800" spc="25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dirty="0" sz="1800" spc="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Courier New"/>
                <a:cs typeface="Courier New"/>
              </a:rPr>
              <a:t>stream</a:t>
            </a:r>
            <a:r>
              <a:rPr dirty="0" sz="1800" spc="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dirty="0" sz="1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Courier New"/>
                <a:cs typeface="Courier New"/>
              </a:rPr>
              <a:t>dati</a:t>
            </a:r>
            <a:r>
              <a:rPr dirty="0" sz="1800" spc="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dirty="0" sz="1800" spc="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Courier New"/>
                <a:cs typeface="Courier New"/>
              </a:rPr>
              <a:t>tempo </a:t>
            </a:r>
            <a:r>
              <a:rPr dirty="0" sz="1800" spc="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Courier New"/>
                <a:cs typeface="Courier New"/>
              </a:rPr>
              <a:t>reale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6860" y="2418396"/>
            <a:ext cx="2733675" cy="714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  <a:spcBef>
                <a:spcPts val="2150"/>
              </a:spcBef>
            </a:pPr>
            <a:r>
              <a:rPr dirty="0" sz="2300" spc="250" b="1">
                <a:solidFill>
                  <a:srgbClr val="FFFFFF"/>
                </a:solidFill>
                <a:latin typeface="Courier New"/>
                <a:cs typeface="Courier New"/>
              </a:rPr>
              <a:t>THINGSBOARD</a:t>
            </a:r>
            <a:endParaRPr sz="2300">
              <a:latin typeface="Courier New"/>
              <a:cs typeface="Courier New"/>
            </a:endParaRPr>
          </a:p>
          <a:p>
            <a:pPr marL="188595" marR="376555">
              <a:lnSpc>
                <a:spcPct val="135400"/>
              </a:lnSpc>
              <a:spcBef>
                <a:spcPts val="765"/>
              </a:spcBef>
            </a:pP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dirty="0" sz="1800" spc="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dirty="0" sz="1800" spc="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Courier New"/>
                <a:cs typeface="Courier New"/>
              </a:rPr>
              <a:t>gestione </a:t>
            </a:r>
            <a:r>
              <a:rPr dirty="0" sz="1800" spc="-10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IOT</a:t>
            </a:r>
            <a:r>
              <a:rPr dirty="0" sz="1800" spc="1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dirty="0" sz="1800" spc="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Courier New"/>
                <a:cs typeface="Courier New"/>
              </a:rPr>
              <a:t>dispositivi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9755" y="2418495"/>
            <a:ext cx="2619375" cy="714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1945"/>
              </a:spcBef>
            </a:pPr>
            <a:r>
              <a:rPr dirty="0" sz="2400" spc="250" b="1">
                <a:solidFill>
                  <a:srgbClr val="FFFFFF"/>
                </a:solidFill>
                <a:latin typeface="Courier New"/>
                <a:cs typeface="Courier New"/>
              </a:rPr>
              <a:t>KEYCLOAK</a:t>
            </a:r>
            <a:endParaRPr sz="2400">
              <a:latin typeface="Courier New"/>
              <a:cs typeface="Courier New"/>
            </a:endParaRPr>
          </a:p>
          <a:p>
            <a:pPr marL="208915" marR="97790">
              <a:lnSpc>
                <a:spcPct val="135400"/>
              </a:lnSpc>
              <a:spcBef>
                <a:spcPts val="760"/>
              </a:spcBef>
            </a:pP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dirty="0" sz="1800" spc="1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Courier New"/>
                <a:cs typeface="Courier New"/>
              </a:rPr>
              <a:t>gestire </a:t>
            </a:r>
            <a:r>
              <a:rPr dirty="0" sz="1800" spc="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Courier New"/>
                <a:cs typeface="Courier New"/>
              </a:rPr>
              <a:t>l'autenticazion</a:t>
            </a:r>
            <a:r>
              <a:rPr dirty="0" sz="180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dirty="0" sz="1800" spc="45">
                <a:solidFill>
                  <a:srgbClr val="FFFFFF"/>
                </a:solidFill>
                <a:latin typeface="Courier New"/>
                <a:cs typeface="Courier New"/>
              </a:rPr>
              <a:t>tramite</a:t>
            </a:r>
            <a:r>
              <a:rPr dirty="0" sz="1800" spc="1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SSO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0336" y="2418495"/>
            <a:ext cx="2619375" cy="714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805"/>
              </a:spcBef>
            </a:pPr>
            <a:r>
              <a:rPr dirty="0" sz="2400" spc="245" b="1">
                <a:solidFill>
                  <a:srgbClr val="FFFFFF"/>
                </a:solidFill>
                <a:latin typeface="Courier New"/>
                <a:cs typeface="Courier New"/>
              </a:rPr>
              <a:t>FLUTTER</a:t>
            </a:r>
            <a:endParaRPr sz="2400">
              <a:latin typeface="Courier New"/>
              <a:cs typeface="Courier New"/>
            </a:endParaRPr>
          </a:p>
          <a:p>
            <a:pPr marL="232410" marR="1085215">
              <a:lnSpc>
                <a:spcPct val="135400"/>
              </a:lnSpc>
              <a:spcBef>
                <a:spcPts val="760"/>
              </a:spcBef>
            </a:pP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dirty="0" sz="1800" spc="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Courier New"/>
                <a:cs typeface="Courier New"/>
              </a:rPr>
              <a:t>lo </a:t>
            </a:r>
            <a:r>
              <a:rPr dirty="0" sz="1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Courier New"/>
                <a:cs typeface="Courier New"/>
              </a:rPr>
              <a:t>sviluppo </a:t>
            </a:r>
            <a:r>
              <a:rPr dirty="0" sz="1800" spc="-10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Courier New"/>
                <a:cs typeface="Courier New"/>
              </a:rPr>
              <a:t>f</a:t>
            </a:r>
            <a:r>
              <a:rPr dirty="0" sz="1800" spc="55">
                <a:solidFill>
                  <a:srgbClr val="FFFFFF"/>
                </a:solidFill>
                <a:latin typeface="Courier New"/>
                <a:cs typeface="Courier New"/>
              </a:rPr>
              <a:t>ront</a:t>
            </a:r>
            <a:r>
              <a:rPr dirty="0" sz="1800" spc="55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dirty="0" sz="1800" spc="55">
                <a:solidFill>
                  <a:srgbClr val="FFFFFF"/>
                </a:solidFill>
                <a:latin typeface="Courier New"/>
                <a:cs typeface="Courier New"/>
              </a:rPr>
              <a:t>en</a:t>
            </a:r>
            <a:r>
              <a:rPr dirty="0" sz="180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800">
              <a:latin typeface="Courier New"/>
              <a:cs typeface="Courier New"/>
            </a:endParaRPr>
          </a:p>
          <a:p>
            <a:pPr marL="232410" marR="363220">
              <a:lnSpc>
                <a:spcPct val="135400"/>
              </a:lnSpc>
            </a:pPr>
            <a:r>
              <a:rPr dirty="0" sz="1800" spc="55">
                <a:solidFill>
                  <a:srgbClr val="FFFFFF"/>
                </a:solidFill>
                <a:latin typeface="Courier New"/>
                <a:cs typeface="Courier New"/>
              </a:rPr>
              <a:t>dell'applicaz</a:t>
            </a:r>
            <a:r>
              <a:rPr dirty="0" sz="1800">
                <a:solidFill>
                  <a:srgbClr val="FFFFFF"/>
                </a:solidFill>
                <a:latin typeface="Courier New"/>
                <a:cs typeface="Courier New"/>
              </a:rPr>
              <a:t>i  </a:t>
            </a:r>
            <a:r>
              <a:rPr dirty="0" sz="1800" spc="35">
                <a:solidFill>
                  <a:srgbClr val="FFFFFF"/>
                </a:solidFill>
                <a:latin typeface="Courier New"/>
                <a:cs typeface="Courier New"/>
              </a:rPr>
              <a:t>one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23685" y="707110"/>
            <a:ext cx="807720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220">
                <a:solidFill>
                  <a:srgbClr val="F5F6F6"/>
                </a:solidFill>
              </a:rPr>
              <a:t>TECNOLOGIE</a:t>
            </a:r>
            <a:r>
              <a:rPr dirty="0" sz="5000" spc="215">
                <a:solidFill>
                  <a:srgbClr val="F5F6F6"/>
                </a:solidFill>
              </a:rPr>
              <a:t> </a:t>
            </a:r>
            <a:r>
              <a:rPr dirty="0" sz="5000" spc="515">
                <a:solidFill>
                  <a:srgbClr val="F5F6F6"/>
                </a:solidFill>
              </a:rPr>
              <a:t>PROPOSTE</a:t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472" y="1339828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3870468"/>
            <a:ext cx="8621395" cy="2462530"/>
          </a:xfrm>
          <a:prstGeom prst="rect"/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dirty="0" sz="8000" spc="145"/>
              <a:t>I</a:t>
            </a:r>
            <a:r>
              <a:rPr dirty="0" sz="8000" spc="95"/>
              <a:t>n</a:t>
            </a:r>
            <a:r>
              <a:rPr dirty="0" sz="8000" spc="760"/>
              <a:t>t</a:t>
            </a:r>
            <a:r>
              <a:rPr dirty="0" sz="8000" spc="-730"/>
              <a:t>e</a:t>
            </a:r>
            <a:r>
              <a:rPr dirty="0" sz="8000" spc="715"/>
              <a:t>r</a:t>
            </a:r>
            <a:r>
              <a:rPr dirty="0" sz="8000" spc="835"/>
              <a:t>f</a:t>
            </a:r>
            <a:r>
              <a:rPr dirty="0" sz="8000" spc="-250"/>
              <a:t>a</a:t>
            </a:r>
            <a:r>
              <a:rPr dirty="0" sz="8000" spc="-1055"/>
              <a:t>cc</a:t>
            </a:r>
            <a:r>
              <a:rPr dirty="0" sz="8000" spc="-725"/>
              <a:t>e</a:t>
            </a:r>
            <a:r>
              <a:rPr dirty="0" sz="8000" spc="5"/>
              <a:t> </a:t>
            </a:r>
            <a:r>
              <a:rPr dirty="0" sz="8000" spc="-725"/>
              <a:t>e</a:t>
            </a:r>
            <a:r>
              <a:rPr dirty="0" sz="8000" spc="5"/>
              <a:t> </a:t>
            </a:r>
            <a:r>
              <a:rPr dirty="0" sz="8000" spc="-240"/>
              <a:t>p</a:t>
            </a:r>
            <a:r>
              <a:rPr dirty="0" sz="8000" spc="715"/>
              <a:t>r</a:t>
            </a:r>
            <a:r>
              <a:rPr dirty="0" sz="8000" spc="265"/>
              <a:t>i</a:t>
            </a:r>
            <a:r>
              <a:rPr dirty="0" sz="8000" spc="-240"/>
              <a:t>m</a:t>
            </a:r>
            <a:r>
              <a:rPr dirty="0" sz="8000" spc="300"/>
              <a:t>i  </a:t>
            </a:r>
            <a:r>
              <a:rPr dirty="0" sz="8000" spc="190"/>
              <a:t>prototipi</a:t>
            </a:r>
            <a:endParaRPr sz="8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1"/>
                </a:moveTo>
                <a:lnTo>
                  <a:pt x="588455" y="4222992"/>
                </a:lnTo>
                <a:lnTo>
                  <a:pt x="540462" y="4221977"/>
                </a:lnTo>
                <a:lnTo>
                  <a:pt x="492637" y="4220291"/>
                </a:lnTo>
                <a:lnTo>
                  <a:pt x="444984" y="4217939"/>
                </a:lnTo>
                <a:lnTo>
                  <a:pt x="397508" y="4214925"/>
                </a:lnTo>
                <a:lnTo>
                  <a:pt x="350214" y="4211253"/>
                </a:lnTo>
                <a:lnTo>
                  <a:pt x="303106" y="4206929"/>
                </a:lnTo>
                <a:lnTo>
                  <a:pt x="256188" y="4201956"/>
                </a:lnTo>
                <a:lnTo>
                  <a:pt x="209465" y="4196339"/>
                </a:lnTo>
                <a:lnTo>
                  <a:pt x="162943" y="4190084"/>
                </a:lnTo>
                <a:lnTo>
                  <a:pt x="116624" y="4183193"/>
                </a:lnTo>
                <a:lnTo>
                  <a:pt x="70514" y="4175672"/>
                </a:lnTo>
                <a:lnTo>
                  <a:pt x="24617" y="4167526"/>
                </a:lnTo>
                <a:lnTo>
                  <a:pt x="0" y="4162801"/>
                </a:lnTo>
                <a:lnTo>
                  <a:pt x="0" y="0"/>
                </a:lnTo>
                <a:lnTo>
                  <a:pt x="3869028" y="0"/>
                </a:lnTo>
                <a:lnTo>
                  <a:pt x="3878884" y="37172"/>
                </a:lnTo>
                <a:lnTo>
                  <a:pt x="3890091" y="81935"/>
                </a:lnTo>
                <a:lnTo>
                  <a:pt x="3900695" y="126933"/>
                </a:lnTo>
                <a:lnTo>
                  <a:pt x="3910691" y="172163"/>
                </a:lnTo>
                <a:lnTo>
                  <a:pt x="3920076" y="217620"/>
                </a:lnTo>
                <a:lnTo>
                  <a:pt x="3928843" y="263299"/>
                </a:lnTo>
                <a:lnTo>
                  <a:pt x="3936990" y="309196"/>
                </a:lnTo>
                <a:lnTo>
                  <a:pt x="3944511" y="355306"/>
                </a:lnTo>
                <a:lnTo>
                  <a:pt x="3951401" y="401625"/>
                </a:lnTo>
                <a:lnTo>
                  <a:pt x="3957657" y="448148"/>
                </a:lnTo>
                <a:lnTo>
                  <a:pt x="3963274" y="494870"/>
                </a:lnTo>
                <a:lnTo>
                  <a:pt x="3968246" y="541788"/>
                </a:lnTo>
                <a:lnTo>
                  <a:pt x="3972571" y="588896"/>
                </a:lnTo>
                <a:lnTo>
                  <a:pt x="3976242" y="636191"/>
                </a:lnTo>
                <a:lnTo>
                  <a:pt x="3979257" y="683666"/>
                </a:lnTo>
                <a:lnTo>
                  <a:pt x="3981609" y="731319"/>
                </a:lnTo>
                <a:lnTo>
                  <a:pt x="3983295" y="779144"/>
                </a:lnTo>
                <a:lnTo>
                  <a:pt x="3984310" y="827137"/>
                </a:lnTo>
                <a:lnTo>
                  <a:pt x="3984649" y="875294"/>
                </a:lnTo>
                <a:lnTo>
                  <a:pt x="3984310" y="923450"/>
                </a:lnTo>
                <a:lnTo>
                  <a:pt x="3983295" y="971443"/>
                </a:lnTo>
                <a:lnTo>
                  <a:pt x="3981609" y="1019268"/>
                </a:lnTo>
                <a:lnTo>
                  <a:pt x="3979257" y="1066921"/>
                </a:lnTo>
                <a:lnTo>
                  <a:pt x="3976242" y="1114397"/>
                </a:lnTo>
                <a:lnTo>
                  <a:pt x="3972571" y="1161691"/>
                </a:lnTo>
                <a:lnTo>
                  <a:pt x="3968246" y="1208799"/>
                </a:lnTo>
                <a:lnTo>
                  <a:pt x="3963274" y="1255717"/>
                </a:lnTo>
                <a:lnTo>
                  <a:pt x="3957657" y="1302440"/>
                </a:lnTo>
                <a:lnTo>
                  <a:pt x="3951401" y="1348963"/>
                </a:lnTo>
                <a:lnTo>
                  <a:pt x="3944511" y="1395281"/>
                </a:lnTo>
                <a:lnTo>
                  <a:pt x="3936990" y="1441392"/>
                </a:lnTo>
                <a:lnTo>
                  <a:pt x="3928843" y="1487288"/>
                </a:lnTo>
                <a:lnTo>
                  <a:pt x="3920076" y="1532968"/>
                </a:lnTo>
                <a:lnTo>
                  <a:pt x="3910691" y="1578424"/>
                </a:lnTo>
                <a:lnTo>
                  <a:pt x="3900695" y="1623654"/>
                </a:lnTo>
                <a:lnTo>
                  <a:pt x="3890091" y="1668653"/>
                </a:lnTo>
                <a:lnTo>
                  <a:pt x="3878884" y="1713416"/>
                </a:lnTo>
                <a:lnTo>
                  <a:pt x="3867079" y="1757938"/>
                </a:lnTo>
                <a:lnTo>
                  <a:pt x="3854680" y="1802215"/>
                </a:lnTo>
                <a:lnTo>
                  <a:pt x="3841691" y="1846243"/>
                </a:lnTo>
                <a:lnTo>
                  <a:pt x="3828118" y="1890017"/>
                </a:lnTo>
                <a:lnTo>
                  <a:pt x="3813964" y="1933533"/>
                </a:lnTo>
                <a:lnTo>
                  <a:pt x="3799234" y="1976785"/>
                </a:lnTo>
                <a:lnTo>
                  <a:pt x="3783933" y="2019770"/>
                </a:lnTo>
                <a:lnTo>
                  <a:pt x="3768065" y="2062482"/>
                </a:lnTo>
                <a:lnTo>
                  <a:pt x="3751635" y="2104918"/>
                </a:lnTo>
                <a:lnTo>
                  <a:pt x="3734647" y="2147072"/>
                </a:lnTo>
                <a:lnTo>
                  <a:pt x="3717107" y="2188941"/>
                </a:lnTo>
                <a:lnTo>
                  <a:pt x="3699017" y="2230520"/>
                </a:lnTo>
                <a:lnTo>
                  <a:pt x="3680384" y="2271804"/>
                </a:lnTo>
                <a:lnTo>
                  <a:pt x="3661211" y="2312788"/>
                </a:lnTo>
                <a:lnTo>
                  <a:pt x="3641502" y="2353469"/>
                </a:lnTo>
                <a:lnTo>
                  <a:pt x="3621264" y="2393841"/>
                </a:lnTo>
                <a:lnTo>
                  <a:pt x="3600499" y="2433900"/>
                </a:lnTo>
                <a:lnTo>
                  <a:pt x="3579213" y="2473642"/>
                </a:lnTo>
                <a:lnTo>
                  <a:pt x="3557410" y="2513062"/>
                </a:lnTo>
                <a:lnTo>
                  <a:pt x="3535095" y="2552155"/>
                </a:lnTo>
                <a:lnTo>
                  <a:pt x="3512272" y="2590917"/>
                </a:lnTo>
                <a:lnTo>
                  <a:pt x="3488946" y="2629343"/>
                </a:lnTo>
                <a:lnTo>
                  <a:pt x="3465120" y="2667430"/>
                </a:lnTo>
                <a:lnTo>
                  <a:pt x="3440801" y="2705172"/>
                </a:lnTo>
                <a:lnTo>
                  <a:pt x="3415992" y="2742564"/>
                </a:lnTo>
                <a:lnTo>
                  <a:pt x="3390698" y="2779603"/>
                </a:lnTo>
                <a:lnTo>
                  <a:pt x="3364923" y="2816284"/>
                </a:lnTo>
                <a:lnTo>
                  <a:pt x="3338672" y="2852601"/>
                </a:lnTo>
                <a:lnTo>
                  <a:pt x="3311949" y="2888552"/>
                </a:lnTo>
                <a:lnTo>
                  <a:pt x="3284760" y="2924130"/>
                </a:lnTo>
                <a:lnTo>
                  <a:pt x="3257108" y="2959332"/>
                </a:lnTo>
                <a:lnTo>
                  <a:pt x="3228997" y="2994154"/>
                </a:lnTo>
                <a:lnTo>
                  <a:pt x="3200434" y="3028590"/>
                </a:lnTo>
                <a:lnTo>
                  <a:pt x="3171422" y="3062635"/>
                </a:lnTo>
                <a:lnTo>
                  <a:pt x="3141965" y="3096287"/>
                </a:lnTo>
                <a:lnTo>
                  <a:pt x="3112068" y="3129539"/>
                </a:lnTo>
                <a:lnTo>
                  <a:pt x="3081736" y="3162388"/>
                </a:lnTo>
                <a:lnTo>
                  <a:pt x="3050973" y="3194828"/>
                </a:lnTo>
                <a:lnTo>
                  <a:pt x="3019784" y="3226856"/>
                </a:lnTo>
                <a:lnTo>
                  <a:pt x="2988174" y="3258467"/>
                </a:lnTo>
                <a:lnTo>
                  <a:pt x="2956146" y="3289656"/>
                </a:lnTo>
                <a:lnTo>
                  <a:pt x="2923705" y="3320418"/>
                </a:lnTo>
                <a:lnTo>
                  <a:pt x="2890857" y="3350750"/>
                </a:lnTo>
                <a:lnTo>
                  <a:pt x="2857604" y="3380647"/>
                </a:lnTo>
                <a:lnTo>
                  <a:pt x="2823953" y="3410104"/>
                </a:lnTo>
                <a:lnTo>
                  <a:pt x="2789907" y="3439116"/>
                </a:lnTo>
                <a:lnTo>
                  <a:pt x="2755471" y="3467680"/>
                </a:lnTo>
                <a:lnTo>
                  <a:pt x="2720650" y="3495790"/>
                </a:lnTo>
                <a:lnTo>
                  <a:pt x="2685448" y="3523442"/>
                </a:lnTo>
                <a:lnTo>
                  <a:pt x="2649869" y="3550632"/>
                </a:lnTo>
                <a:lnTo>
                  <a:pt x="2613919" y="3577354"/>
                </a:lnTo>
                <a:lnTo>
                  <a:pt x="2577601" y="3603605"/>
                </a:lnTo>
                <a:lnTo>
                  <a:pt x="2540921" y="3629380"/>
                </a:lnTo>
                <a:lnTo>
                  <a:pt x="2503882" y="3654674"/>
                </a:lnTo>
                <a:lnTo>
                  <a:pt x="2466489" y="3679483"/>
                </a:lnTo>
                <a:lnTo>
                  <a:pt x="2428747" y="3703803"/>
                </a:lnTo>
                <a:lnTo>
                  <a:pt x="2390661" y="3727628"/>
                </a:lnTo>
                <a:lnTo>
                  <a:pt x="2352234" y="3750954"/>
                </a:lnTo>
                <a:lnTo>
                  <a:pt x="2313472" y="3773777"/>
                </a:lnTo>
                <a:lnTo>
                  <a:pt x="2274379" y="3796093"/>
                </a:lnTo>
                <a:lnTo>
                  <a:pt x="2234959" y="3817896"/>
                </a:lnTo>
                <a:lnTo>
                  <a:pt x="2195218" y="3839182"/>
                </a:lnTo>
                <a:lnTo>
                  <a:pt x="2155158" y="3859946"/>
                </a:lnTo>
                <a:lnTo>
                  <a:pt x="2114786" y="3880185"/>
                </a:lnTo>
                <a:lnTo>
                  <a:pt x="2074106" y="3899893"/>
                </a:lnTo>
                <a:lnTo>
                  <a:pt x="2033121" y="3919066"/>
                </a:lnTo>
                <a:lnTo>
                  <a:pt x="1991837" y="3937700"/>
                </a:lnTo>
                <a:lnTo>
                  <a:pt x="1950259" y="3955789"/>
                </a:lnTo>
                <a:lnTo>
                  <a:pt x="1908390" y="3973330"/>
                </a:lnTo>
                <a:lnTo>
                  <a:pt x="1866235" y="3990318"/>
                </a:lnTo>
                <a:lnTo>
                  <a:pt x="1823800" y="4006748"/>
                </a:lnTo>
                <a:lnTo>
                  <a:pt x="1781087" y="4022615"/>
                </a:lnTo>
                <a:lnTo>
                  <a:pt x="1738102" y="4037916"/>
                </a:lnTo>
                <a:lnTo>
                  <a:pt x="1694850" y="4052646"/>
                </a:lnTo>
                <a:lnTo>
                  <a:pt x="1651335" y="4066800"/>
                </a:lnTo>
                <a:lnTo>
                  <a:pt x="1607561" y="4080374"/>
                </a:lnTo>
                <a:lnTo>
                  <a:pt x="1563533" y="4093362"/>
                </a:lnTo>
                <a:lnTo>
                  <a:pt x="1519256" y="4105762"/>
                </a:lnTo>
                <a:lnTo>
                  <a:pt x="1474733" y="4117567"/>
                </a:lnTo>
                <a:lnTo>
                  <a:pt x="1429971" y="4128774"/>
                </a:lnTo>
                <a:lnTo>
                  <a:pt x="1384972" y="4139378"/>
                </a:lnTo>
                <a:lnTo>
                  <a:pt x="1339742" y="4149374"/>
                </a:lnTo>
                <a:lnTo>
                  <a:pt x="1294285" y="4158758"/>
                </a:lnTo>
                <a:lnTo>
                  <a:pt x="1248606" y="4167526"/>
                </a:lnTo>
                <a:lnTo>
                  <a:pt x="1202709" y="4175672"/>
                </a:lnTo>
                <a:lnTo>
                  <a:pt x="1156599" y="4183193"/>
                </a:lnTo>
                <a:lnTo>
                  <a:pt x="1110280" y="4190084"/>
                </a:lnTo>
                <a:lnTo>
                  <a:pt x="1063757" y="4196339"/>
                </a:lnTo>
                <a:lnTo>
                  <a:pt x="1017035" y="4201956"/>
                </a:lnTo>
                <a:lnTo>
                  <a:pt x="970117" y="4206929"/>
                </a:lnTo>
                <a:lnTo>
                  <a:pt x="923009" y="4211253"/>
                </a:lnTo>
                <a:lnTo>
                  <a:pt x="875715" y="4214925"/>
                </a:lnTo>
                <a:lnTo>
                  <a:pt x="828239" y="4217939"/>
                </a:lnTo>
                <a:lnTo>
                  <a:pt x="780586" y="4220291"/>
                </a:lnTo>
                <a:lnTo>
                  <a:pt x="732761" y="4221977"/>
                </a:lnTo>
                <a:lnTo>
                  <a:pt x="684768" y="4222992"/>
                </a:lnTo>
                <a:lnTo>
                  <a:pt x="636611" y="4223331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283303" y="1372201"/>
            <a:ext cx="4120515" cy="8370570"/>
            <a:chOff x="2283303" y="1372201"/>
            <a:chExt cx="4120515" cy="8370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3303" y="1372201"/>
              <a:ext cx="4120121" cy="837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2394" y="1610130"/>
              <a:ext cx="3567893" cy="77426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584" y="348012"/>
            <a:ext cx="1020064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25">
                <a:solidFill>
                  <a:srgbClr val="F5F6F6"/>
                </a:solidFill>
              </a:rPr>
              <a:t>LOGIN</a:t>
            </a:r>
            <a:r>
              <a:rPr dirty="0" sz="6500" spc="-80">
                <a:solidFill>
                  <a:srgbClr val="F5F6F6"/>
                </a:solidFill>
              </a:rPr>
              <a:t> </a:t>
            </a:r>
            <a:r>
              <a:rPr dirty="0" sz="6500" spc="484">
                <a:solidFill>
                  <a:srgbClr val="F5F6F6"/>
                </a:solidFill>
              </a:rPr>
              <a:t>E</a:t>
            </a:r>
            <a:r>
              <a:rPr dirty="0" sz="6500" spc="-80">
                <a:solidFill>
                  <a:srgbClr val="F5F6F6"/>
                </a:solidFill>
              </a:rPr>
              <a:t> </a:t>
            </a:r>
            <a:r>
              <a:rPr dirty="0" sz="6500" spc="345">
                <a:solidFill>
                  <a:srgbClr val="F5F6F6"/>
                </a:solidFill>
              </a:rPr>
              <a:t>REGISTRAZIONE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091547" y="1372201"/>
            <a:ext cx="4120515" cy="8370570"/>
            <a:chOff x="12091547" y="1372201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547" y="1372201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637" y="1610130"/>
              <a:ext cx="3567957" cy="7742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GABRIELE PISAPIA</dc:creator>
  <cp:keywords>DAEwEjMSu40,BAEwA_wW0oo</cp:keywords>
  <dc:title>Yacht On Cloud</dc:title>
  <dcterms:created xsi:type="dcterms:W3CDTF">2021-11-19T10:40:53Z</dcterms:created>
  <dcterms:modified xsi:type="dcterms:W3CDTF">2021-11-19T10:40:53Z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